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91" r:id="rId2"/>
    <p:sldMasterId id="2147483709" r:id="rId3"/>
  </p:sldMasterIdLst>
  <p:notesMasterIdLst>
    <p:notesMasterId r:id="rId33"/>
  </p:notesMasterIdLst>
  <p:sldIdLst>
    <p:sldId id="256" r:id="rId4"/>
    <p:sldId id="261" r:id="rId5"/>
    <p:sldId id="262" r:id="rId6"/>
    <p:sldId id="313" r:id="rId7"/>
    <p:sldId id="316" r:id="rId8"/>
    <p:sldId id="317" r:id="rId9"/>
    <p:sldId id="318" r:id="rId10"/>
    <p:sldId id="319" r:id="rId11"/>
    <p:sldId id="320" r:id="rId12"/>
    <p:sldId id="321" r:id="rId13"/>
    <p:sldId id="266" r:id="rId14"/>
    <p:sldId id="309" r:id="rId15"/>
    <p:sldId id="310" r:id="rId16"/>
    <p:sldId id="322" r:id="rId17"/>
    <p:sldId id="275" r:id="rId18"/>
    <p:sldId id="323" r:id="rId19"/>
    <p:sldId id="258" r:id="rId20"/>
    <p:sldId id="257" r:id="rId21"/>
    <p:sldId id="324" r:id="rId22"/>
    <p:sldId id="270" r:id="rId23"/>
    <p:sldId id="263" r:id="rId24"/>
    <p:sldId id="315" r:id="rId25"/>
    <p:sldId id="265" r:id="rId26"/>
    <p:sldId id="277" r:id="rId27"/>
    <p:sldId id="274" r:id="rId28"/>
    <p:sldId id="268" r:id="rId29"/>
    <p:sldId id="272" r:id="rId30"/>
    <p:sldId id="264" r:id="rId31"/>
    <p:sldId id="269"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Fira Sans Extra Condensed Medium" panose="020F0502020204030204" pitchFamily="34" charset="0"/>
      <p:regular r:id="rId38"/>
      <p:bold r:id="rId39"/>
      <p:italic r:id="rId40"/>
      <p:boldItalic r:id="rId41"/>
    </p:embeddedFont>
    <p:embeddedFont>
      <p:font typeface="Poppins SemiBold" panose="020F0502020204030204" pitchFamily="34" charset="0"/>
      <p:regular r:id="rId42"/>
      <p:bold r:id="rId43"/>
      <p:italic r:id="rId44"/>
      <p:boldItalic r:id="rId45"/>
    </p:embeddedFont>
    <p:embeddedFont>
      <p:font typeface="Reem Kufi" panose="020F0502020204030204" pitchFamily="34" charset="0"/>
      <p:regular r:id="rId46"/>
      <p:bold r:id="rId47"/>
      <p:italic r:id="rId48"/>
      <p:boldItalic r:id="rId49"/>
    </p:embeddedFont>
    <p:embeddedFont>
      <p:font typeface="Roboto Condensed Light" pitchFamily="2" charset="0"/>
      <p:regular r:id="rId50"/>
      <p:bold r:id="rId51"/>
      <p:italic r:id="rId52"/>
      <p:boldItalic r:id="rId53"/>
    </p:embeddedFont>
    <p:embeddedFont>
      <p:font typeface="Rokkitt" panose="020F0502020204030204" pitchFamily="34" charset="0"/>
      <p:regular r:id="rId54"/>
      <p:bold r:id="rId55"/>
      <p:italic r:id="rId56"/>
      <p:boldItalic r:id="rId57"/>
    </p:embeddedFont>
    <p:embeddedFont>
      <p:font typeface="Rokkitt Regular" panose="020F0502020204030204" pitchFamily="34" charset="0"/>
      <p:regular r:id="rId58"/>
      <p:bold r:id="rId59"/>
      <p:italic r:id="rId60"/>
      <p:boldItalic r:id="rId61"/>
    </p:embeddedFont>
    <p:embeddedFont>
      <p:font typeface="Trebuchet MS" panose="020B0703020202090204"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3D3D3D"/>
    <a:srgbClr val="A3A3A3"/>
    <a:srgbClr val="F7CCAF"/>
    <a:srgbClr val="EC8037"/>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F0D32B-3530-4EFE-9BCF-021ED032EBA8}">
  <a:tblStyle styleId="{94F0D32B-3530-4EFE-9BCF-021ED032EB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82" autoAdjust="0"/>
    <p:restoredTop sz="94663"/>
  </p:normalViewPr>
  <p:slideViewPr>
    <p:cSldViewPr snapToGrid="0" snapToObjects="1" showGuides="1">
      <p:cViewPr varScale="1">
        <p:scale>
          <a:sx n="156" d="100"/>
          <a:sy n="156" d="100"/>
        </p:scale>
        <p:origin x="264" y="176"/>
      </p:cViewPr>
      <p:guideLst>
        <p:guide orient="horz" pos="1620"/>
        <p:guide pos="29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9.fntdata"/><Relationship Id="rId47" Type="http://schemas.openxmlformats.org/officeDocument/2006/relationships/font" Target="fonts/font14.fntdata"/><Relationship Id="rId63" Type="http://schemas.openxmlformats.org/officeDocument/2006/relationships/font" Target="fonts/font30.fntdata"/><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font" Target="fonts/font28.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font" Target="fonts/font31.fntdata"/><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1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font" Target="fonts/font32.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6.fntdata"/><Relationship Id="rId34" Type="http://schemas.openxmlformats.org/officeDocument/2006/relationships/font" Target="fonts/font1.fntdata"/><Relationship Id="rId50" Type="http://schemas.openxmlformats.org/officeDocument/2006/relationships/font" Target="fonts/font17.fntdata"/><Relationship Id="rId55" Type="http://schemas.openxmlformats.org/officeDocument/2006/relationships/font" Target="fonts/font2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bg1"/>
                </a:solidFill>
                <a:latin typeface="Reem Kufi" panose="020B0604020202020204"/>
                <a:ea typeface="+mn-ea"/>
                <a:cs typeface="+mn-cs"/>
              </a:defRPr>
            </a:pPr>
            <a:r>
              <a:rPr lang="en-US">
                <a:solidFill>
                  <a:schemeClr val="bg1"/>
                </a:solidFill>
                <a:latin typeface="Reem Kufi" panose="020B0604020202020204"/>
              </a:rPr>
              <a:t>EARNINGS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Reem Kufi" panose="020B0604020202020204"/>
              <a:ea typeface="+mn-ea"/>
              <a:cs typeface="+mn-cs"/>
            </a:defRPr>
          </a:pPr>
          <a:endParaRPr lang="fr-FR"/>
        </a:p>
      </c:txPr>
    </c:title>
    <c:autoTitleDeleted val="0"/>
    <c:plotArea>
      <c:layout/>
      <c:pieChart>
        <c:varyColors val="1"/>
        <c:ser>
          <c:idx val="0"/>
          <c:order val="0"/>
          <c:tx>
            <c:strRef>
              <c:f>Feuil1!$B$1</c:f>
              <c:strCache>
                <c:ptCount val="1"/>
                <c:pt idx="0">
                  <c:v>Earnings</c:v>
                </c:pt>
              </c:strCache>
            </c:strRef>
          </c:tx>
          <c:dPt>
            <c:idx val="0"/>
            <c:bubble3D val="0"/>
            <c:spPr>
              <a:solidFill>
                <a:schemeClr val="bg2">
                  <a:lumMod val="40000"/>
                  <a:lumOff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FC80-45F5-9F87-FDE3651B5B57}"/>
              </c:ext>
            </c:extLst>
          </c:dPt>
          <c:dPt>
            <c:idx val="1"/>
            <c:bubble3D val="0"/>
            <c:explosion val="7"/>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FC80-45F5-9F87-FDE3651B5B57}"/>
              </c:ext>
            </c:extLst>
          </c:dPt>
          <c:dPt>
            <c:idx val="2"/>
            <c:bubble3D val="0"/>
            <c:explosion val="15"/>
            <c:spPr>
              <a:solidFill>
                <a:schemeClr val="accent6">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4-FC80-45F5-9F87-FDE3651B5B57}"/>
              </c:ext>
            </c:extLst>
          </c:dPt>
          <c:dPt>
            <c:idx val="3"/>
            <c:bubble3D val="0"/>
            <c:explosion val="7"/>
            <c:spPr>
              <a:solidFill>
                <a:schemeClr val="accent6">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FC80-45F5-9F87-FDE3651B5B57}"/>
              </c:ext>
            </c:extLst>
          </c:dPt>
          <c:dLbls>
            <c:dLbl>
              <c:idx val="0"/>
              <c:layout>
                <c:manualLayout>
                  <c:x val="0.10775888613933877"/>
                  <c:y val="0.14342624223851735"/>
                </c:manualLayout>
              </c:layout>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tx1"/>
                      </a:solidFill>
                      <a:latin typeface="+mn-lt"/>
                      <a:ea typeface="+mn-ea"/>
                      <a:cs typeface="+mn-cs"/>
                    </a:defRPr>
                  </a:pPr>
                  <a:endParaRPr lang="fr-FR"/>
                </a:p>
              </c:txPr>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FC80-45F5-9F87-FDE3651B5B57}"/>
                </c:ext>
              </c:extLst>
            </c:dLbl>
            <c:dLbl>
              <c:idx val="1"/>
              <c:layout>
                <c:manualLayout>
                  <c:x val="-0.12104577302973264"/>
                  <c:y val="0.18693798697094663"/>
                </c:manualLayout>
              </c:layout>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tx1"/>
                      </a:solidFill>
                      <a:latin typeface="+mn-lt"/>
                      <a:ea typeface="+mn-ea"/>
                      <a:cs typeface="+mn-cs"/>
                    </a:defRPr>
                  </a:pPr>
                  <a:endParaRPr lang="fr-FR"/>
                </a:p>
              </c:txPr>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C80-45F5-9F87-FDE3651B5B57}"/>
                </c:ext>
              </c:extLst>
            </c:dLbl>
            <c:dLbl>
              <c:idx val="2"/>
              <c:layout>
                <c:manualLayout>
                  <c:x val="-0.12727865429761434"/>
                  <c:y val="-0.18342835393966037"/>
                </c:manualLayout>
              </c:layout>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tx1"/>
                      </a:solidFill>
                      <a:latin typeface="+mn-lt"/>
                      <a:ea typeface="+mn-ea"/>
                      <a:cs typeface="+mn-cs"/>
                    </a:defRPr>
                  </a:pPr>
                  <a:endParaRPr lang="fr-FR"/>
                </a:p>
              </c:txPr>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FC80-45F5-9F87-FDE3651B5B57}"/>
                </c:ext>
              </c:extLst>
            </c:dLbl>
            <c:dLbl>
              <c:idx val="3"/>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tx1"/>
                      </a:solidFill>
                      <a:latin typeface="+mn-lt"/>
                      <a:ea typeface="+mn-ea"/>
                      <a:cs typeface="+mn-cs"/>
                    </a:defRPr>
                  </a:pPr>
                  <a:endParaRPr lang="fr-FR"/>
                </a:p>
              </c:txPr>
              <c:dLblPos val="ctr"/>
              <c:showLegendKey val="0"/>
              <c:showVal val="0"/>
              <c:showCatName val="0"/>
              <c:showSerName val="0"/>
              <c:showPercent val="1"/>
              <c:showBubbleSize val="0"/>
              <c:extLst>
                <c:ext xmlns:c16="http://schemas.microsoft.com/office/drawing/2014/chart" uri="{C3380CC4-5D6E-409C-BE32-E72D297353CC}">
                  <c16:uniqueId val="{00000001-FC80-45F5-9F87-FDE3651B5B57}"/>
                </c:ext>
              </c:extLst>
            </c:dLbl>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fr-FR"/>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Feuil1!$A$2:$A$5</c:f>
              <c:strCache>
                <c:ptCount val="4"/>
                <c:pt idx="0">
                  <c:v>Restaurant/Brunch</c:v>
                </c:pt>
                <c:pt idx="1">
                  <c:v>Restaurant/Dinner</c:v>
                </c:pt>
                <c:pt idx="2">
                  <c:v>Bar/Winter</c:v>
                </c:pt>
                <c:pt idx="3">
                  <c:v>Bar/Summer</c:v>
                </c:pt>
              </c:strCache>
            </c:strRef>
          </c:cat>
          <c:val>
            <c:numRef>
              <c:f>Feuil1!$B$2:$B$5</c:f>
              <c:numCache>
                <c:formatCode>General</c:formatCode>
                <c:ptCount val="4"/>
                <c:pt idx="0">
                  <c:v>1.4</c:v>
                </c:pt>
                <c:pt idx="1">
                  <c:v>2.6</c:v>
                </c:pt>
                <c:pt idx="2">
                  <c:v>3.5</c:v>
                </c:pt>
                <c:pt idx="3">
                  <c:v>2.6</c:v>
                </c:pt>
              </c:numCache>
            </c:numRef>
          </c:val>
          <c:extLst>
            <c:ext xmlns:c16="http://schemas.microsoft.com/office/drawing/2014/chart" uri="{C3380CC4-5D6E-409C-BE32-E72D297353CC}">
              <c16:uniqueId val="{00000000-FC80-45F5-9F87-FDE3651B5B57}"/>
            </c:ext>
          </c:extLst>
        </c:ser>
        <c:dLbls>
          <c:dLblPos val="ctr"/>
          <c:showLegendKey val="0"/>
          <c:showVal val="0"/>
          <c:showCatName val="0"/>
          <c:showSerName val="0"/>
          <c:showPercent val="1"/>
          <c:showBubbleSize val="0"/>
          <c:showLeaderLines val="1"/>
        </c:dLbls>
        <c:firstSliceAng val="294"/>
      </c:pieChart>
      <c:spPr>
        <a:noFill/>
        <a:ln>
          <a:noFill/>
        </a:ln>
        <a:effectLst/>
      </c:spPr>
    </c:plotArea>
    <c:legend>
      <c:legendPos val="r"/>
      <c:layout>
        <c:manualLayout>
          <c:xMode val="edge"/>
          <c:yMode val="edge"/>
          <c:x val="0.60885741367177526"/>
          <c:y val="0.31190788987906581"/>
          <c:w val="0.3633338415180728"/>
          <c:h val="0.58389820744396059"/>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Reem Kufi" panose="020B0604020202020204"/>
              <a:ea typeface="+mn-ea"/>
              <a:cs typeface="Adobe Arabic" panose="02040503050201020203" pitchFamily="18" charset="-78"/>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31.svg"/></Relationships>
</file>

<file path=ppt/diagrams/_rels/data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ata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3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3DDAE9F-F245-40F4-AD04-63A68D18A72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D4129B1-705B-4A0A-8007-42BB22302527}">
      <dgm:prSet/>
      <dgm:spPr>
        <a:xfrm>
          <a:off x="10084" y="1957073"/>
          <a:ext cx="2418750" cy="720000"/>
        </a:xfrm>
        <a:prstGeom prst="rect">
          <a:avLst/>
        </a:prstGeom>
        <a:noFill/>
        <a:ln>
          <a:noFill/>
        </a:ln>
        <a:effectLst/>
      </dgm:spPr>
      <dgm:t>
        <a:bodyPr/>
        <a:lstStyle/>
        <a:p>
          <a:pPr>
            <a:lnSpc>
              <a:spcPct val="100000"/>
            </a:lnSpc>
            <a:buNone/>
            <a:defRPr cap="all"/>
          </a:pPr>
          <a:r>
            <a:rPr lang="en-US" cap="all" dirty="0">
              <a:solidFill>
                <a:schemeClr val="bg1"/>
              </a:solidFill>
              <a:latin typeface="Trebuchet MS" panose="020B0603020202020204"/>
              <a:ea typeface="+mn-ea"/>
              <a:cs typeface="+mn-cs"/>
            </a:rPr>
            <a:t>Bar &amp; Restaurant &amp; Rooftop</a:t>
          </a:r>
        </a:p>
      </dgm:t>
    </dgm:pt>
    <dgm:pt modelId="{5221D39C-6065-452F-84DE-6B887C0CC1AC}" type="parTrans" cxnId="{1B9C6D35-DCBB-4060-A405-6BE7345D04EA}">
      <dgm:prSet/>
      <dgm:spPr/>
      <dgm:t>
        <a:bodyPr/>
        <a:lstStyle/>
        <a:p>
          <a:endParaRPr lang="en-US">
            <a:solidFill>
              <a:schemeClr val="bg1"/>
            </a:solidFill>
          </a:endParaRPr>
        </a:p>
      </dgm:t>
    </dgm:pt>
    <dgm:pt modelId="{30DE057F-3F93-4C19-A5EF-62E3C5918BD2}" type="sibTrans" cxnId="{1B9C6D35-DCBB-4060-A405-6BE7345D04EA}">
      <dgm:prSet/>
      <dgm:spPr/>
      <dgm:t>
        <a:bodyPr/>
        <a:lstStyle/>
        <a:p>
          <a:endParaRPr lang="en-US">
            <a:solidFill>
              <a:schemeClr val="bg1"/>
            </a:solidFill>
          </a:endParaRPr>
        </a:p>
      </dgm:t>
    </dgm:pt>
    <dgm:pt modelId="{EDDC7D45-0D56-43E1-9F4C-310C7D54F009}">
      <dgm:prSet/>
      <dgm:spPr>
        <a:xfrm>
          <a:off x="2843940" y="1957073"/>
          <a:ext cx="2418750" cy="720000"/>
        </a:xfrm>
        <a:prstGeom prst="rect">
          <a:avLst/>
        </a:prstGeom>
        <a:noFill/>
        <a:ln>
          <a:noFill/>
        </a:ln>
        <a:effectLst/>
      </dgm:spPr>
      <dgm:t>
        <a:bodyPr/>
        <a:lstStyle/>
        <a:p>
          <a:pPr>
            <a:lnSpc>
              <a:spcPct val="100000"/>
            </a:lnSpc>
            <a:buNone/>
            <a:defRPr cap="all"/>
          </a:pPr>
          <a:r>
            <a:rPr lang="en-US" cap="all" dirty="0">
              <a:solidFill>
                <a:schemeClr val="bg1"/>
              </a:solidFill>
              <a:latin typeface="Trebuchet MS" panose="020B0603020202020204"/>
              <a:ea typeface="+mn-ea"/>
              <a:cs typeface="+mn-cs"/>
            </a:rPr>
            <a:t>Above the Novotel HOTEL in Canary </a:t>
          </a:r>
          <a:r>
            <a:rPr lang="en-US" cap="all" dirty="0" err="1">
              <a:solidFill>
                <a:schemeClr val="bg1"/>
              </a:solidFill>
              <a:latin typeface="Trebuchet MS" panose="020B0603020202020204"/>
              <a:ea typeface="+mn-ea"/>
              <a:cs typeface="+mn-cs"/>
            </a:rPr>
            <a:t>WhARF</a:t>
          </a:r>
          <a:endParaRPr lang="en-US" cap="all" dirty="0">
            <a:solidFill>
              <a:schemeClr val="bg1"/>
            </a:solidFill>
            <a:latin typeface="Trebuchet MS" panose="020B0603020202020204"/>
            <a:ea typeface="+mn-ea"/>
            <a:cs typeface="+mn-cs"/>
          </a:endParaRPr>
        </a:p>
      </dgm:t>
    </dgm:pt>
    <dgm:pt modelId="{395874B0-8C74-4AC6-8272-94832784285D}" type="parTrans" cxnId="{F384A649-178D-4325-BF87-BE05851CA743}">
      <dgm:prSet/>
      <dgm:spPr/>
      <dgm:t>
        <a:bodyPr/>
        <a:lstStyle/>
        <a:p>
          <a:endParaRPr lang="en-US">
            <a:solidFill>
              <a:schemeClr val="bg1"/>
            </a:solidFill>
          </a:endParaRPr>
        </a:p>
      </dgm:t>
    </dgm:pt>
    <dgm:pt modelId="{0A1397A7-6E49-48E0-A817-4DF21C730570}" type="sibTrans" cxnId="{F384A649-178D-4325-BF87-BE05851CA743}">
      <dgm:prSet/>
      <dgm:spPr/>
      <dgm:t>
        <a:bodyPr/>
        <a:lstStyle/>
        <a:p>
          <a:endParaRPr lang="en-US">
            <a:solidFill>
              <a:schemeClr val="bg1"/>
            </a:solidFill>
          </a:endParaRPr>
        </a:p>
      </dgm:t>
    </dgm:pt>
    <dgm:pt modelId="{5C155503-0F75-483E-85CB-7B6AD2D4E19D}">
      <dgm:prSet/>
      <dgm:spPr>
        <a:xfrm>
          <a:off x="5694146" y="1850931"/>
          <a:ext cx="2418750" cy="720000"/>
        </a:xfrm>
        <a:prstGeom prst="rect">
          <a:avLst/>
        </a:prstGeom>
        <a:noFill/>
        <a:ln>
          <a:noFill/>
        </a:ln>
        <a:effectLst/>
      </dgm:spPr>
      <dgm:t>
        <a:bodyPr/>
        <a:lstStyle/>
        <a:p>
          <a:pPr>
            <a:lnSpc>
              <a:spcPct val="100000"/>
            </a:lnSpc>
            <a:buNone/>
            <a:defRPr cap="all"/>
          </a:pPr>
          <a:r>
            <a:rPr lang="en-US" cap="all" dirty="0">
              <a:solidFill>
                <a:schemeClr val="bg1"/>
              </a:solidFill>
              <a:latin typeface="Trebuchet MS" panose="020B0603020202020204"/>
              <a:ea typeface="+mn-ea"/>
              <a:cs typeface="+mn-cs"/>
            </a:rPr>
            <a:t>Weekly events including themed music performances</a:t>
          </a:r>
        </a:p>
      </dgm:t>
    </dgm:pt>
    <dgm:pt modelId="{44849199-3E3D-4C9F-A7DA-D4A4B2486FDB}" type="parTrans" cxnId="{BEE557BF-EFBC-49A6-B2B0-16EB098CC138}">
      <dgm:prSet/>
      <dgm:spPr/>
      <dgm:t>
        <a:bodyPr/>
        <a:lstStyle/>
        <a:p>
          <a:endParaRPr lang="en-US">
            <a:solidFill>
              <a:schemeClr val="bg1"/>
            </a:solidFill>
          </a:endParaRPr>
        </a:p>
      </dgm:t>
    </dgm:pt>
    <dgm:pt modelId="{0C39E886-0721-4C3C-AA54-15C0435289A8}" type="sibTrans" cxnId="{BEE557BF-EFBC-49A6-B2B0-16EB098CC138}">
      <dgm:prSet/>
      <dgm:spPr/>
      <dgm:t>
        <a:bodyPr/>
        <a:lstStyle/>
        <a:p>
          <a:endParaRPr lang="en-US">
            <a:solidFill>
              <a:schemeClr val="bg1"/>
            </a:solidFill>
          </a:endParaRPr>
        </a:p>
      </dgm:t>
    </dgm:pt>
    <dgm:pt modelId="{2C141A07-C757-4078-A91A-2CC5D36438BF}" type="pres">
      <dgm:prSet presAssocID="{F3DDAE9F-F245-40F4-AD04-63A68D18A72E}" presName="root" presStyleCnt="0">
        <dgm:presLayoutVars>
          <dgm:dir/>
          <dgm:resizeHandles val="exact"/>
        </dgm:presLayoutVars>
      </dgm:prSet>
      <dgm:spPr/>
    </dgm:pt>
    <dgm:pt modelId="{B9ABAE77-6715-49B2-9D87-9B9E1AA0CF00}" type="pres">
      <dgm:prSet presAssocID="{1D4129B1-705B-4A0A-8007-42BB22302527}" presName="compNode" presStyleCnt="0"/>
      <dgm:spPr/>
    </dgm:pt>
    <dgm:pt modelId="{AA0521E9-E476-4EB4-A50A-50DD1F2B1AC5}" type="pres">
      <dgm:prSet presAssocID="{1D4129B1-705B-4A0A-8007-42BB22302527}" presName="iconBgRect" presStyleLbl="bgShp" presStyleIdx="0" presStyleCnt="3" custLinFactNeighborY="3540"/>
      <dgm:spPr>
        <a:xfrm>
          <a:off x="481740" y="22073"/>
          <a:ext cx="1475437" cy="1475437"/>
        </a:xfrm>
        <a:prstGeom prst="ellipse">
          <a:avLst/>
        </a:prstGeom>
        <a:solidFill>
          <a:schemeClr val="bg2">
            <a:lumMod val="60000"/>
            <a:lumOff val="40000"/>
          </a:schemeClr>
        </a:solidFill>
        <a:ln>
          <a:noFill/>
        </a:ln>
        <a:effectLst/>
      </dgm:spPr>
    </dgm:pt>
    <dgm:pt modelId="{F4012EC9-0111-4CFF-8B23-CB4325DCA7BB}" type="pres">
      <dgm:prSet presAssocID="{1D4129B1-705B-4A0A-8007-42BB22302527}" presName="iconRect" presStyleLbl="node1" presStyleIdx="0" presStyleCnt="3" custLinFactNeighborY="6174"/>
      <dgm:spPr>
        <a:xfrm>
          <a:off x="796178" y="336511"/>
          <a:ext cx="846562" cy="846562"/>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ln>
        <a:effectLst/>
      </dgm:spPr>
      <dgm:extLst>
        <a:ext uri="{E40237B7-FDA0-4F09-8148-C483321AD2D9}">
          <dgm14:cNvPr xmlns:dgm14="http://schemas.microsoft.com/office/drawing/2010/diagram" id="0" name="" descr="Burger and Drink"/>
        </a:ext>
      </dgm:extLst>
    </dgm:pt>
    <dgm:pt modelId="{79F03A49-99F3-44F0-9A98-E6A7BD3CE75A}" type="pres">
      <dgm:prSet presAssocID="{1D4129B1-705B-4A0A-8007-42BB22302527}" presName="spaceRect" presStyleCnt="0"/>
      <dgm:spPr/>
    </dgm:pt>
    <dgm:pt modelId="{0836757D-A7CA-4306-B6FC-A6690D68C38E}" type="pres">
      <dgm:prSet presAssocID="{1D4129B1-705B-4A0A-8007-42BB22302527}" presName="textRect" presStyleLbl="revTx" presStyleIdx="0" presStyleCnt="3">
        <dgm:presLayoutVars>
          <dgm:chMax val="1"/>
          <dgm:chPref val="1"/>
        </dgm:presLayoutVars>
      </dgm:prSet>
      <dgm:spPr/>
    </dgm:pt>
    <dgm:pt modelId="{E67B6567-4006-4704-86D9-B0B27F686A2C}" type="pres">
      <dgm:prSet presAssocID="{30DE057F-3F93-4C19-A5EF-62E3C5918BD2}" presName="sibTrans" presStyleCnt="0"/>
      <dgm:spPr/>
    </dgm:pt>
    <dgm:pt modelId="{B5FF2608-B570-47FA-8F60-6CB2C6D9FAF3}" type="pres">
      <dgm:prSet presAssocID="{EDDC7D45-0D56-43E1-9F4C-310C7D54F009}" presName="compNode" presStyleCnt="0"/>
      <dgm:spPr/>
    </dgm:pt>
    <dgm:pt modelId="{2CC8A04B-FC83-4076-B282-24DBD55BB84F}" type="pres">
      <dgm:prSet presAssocID="{EDDC7D45-0D56-43E1-9F4C-310C7D54F009}" presName="iconBgRect" presStyleLbl="bgShp" presStyleIdx="1" presStyleCnt="3" custLinFactNeighborX="-553" custLinFactNeighborY="3540"/>
      <dgm:spPr>
        <a:xfrm>
          <a:off x="3315612" y="22073"/>
          <a:ext cx="1475437" cy="1475437"/>
        </a:xfrm>
        <a:prstGeom prst="ellipse">
          <a:avLst/>
        </a:prstGeom>
        <a:solidFill>
          <a:schemeClr val="accent2">
            <a:lumMod val="60000"/>
            <a:lumOff val="40000"/>
          </a:schemeClr>
        </a:solidFill>
        <a:ln>
          <a:noFill/>
        </a:ln>
        <a:effectLst/>
      </dgm:spPr>
    </dgm:pt>
    <dgm:pt modelId="{BE9AA1AC-49AE-49E9-9944-6006A543DBB2}" type="pres">
      <dgm:prSet presAssocID="{EDDC7D45-0D56-43E1-9F4C-310C7D54F009}" presName="iconRect" presStyleLbl="node1" presStyleIdx="1" presStyleCnt="3" custLinFactNeighborX="-964" custLinFactNeighborY="6174"/>
      <dgm:spPr>
        <a:xfrm>
          <a:off x="3630048" y="336511"/>
          <a:ext cx="846562" cy="846562"/>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a:blipFill>
        <a:ln w="12700" cap="flat" cmpd="sng" algn="ctr">
          <a:noFill/>
          <a:prstDash val="solid"/>
        </a:ln>
        <a:effectLst/>
      </dgm:spPr>
      <dgm:extLst>
        <a:ext uri="{E40237B7-FDA0-4F09-8148-C483321AD2D9}">
          <dgm14:cNvPr xmlns:dgm14="http://schemas.microsoft.com/office/drawing/2010/diagram" id="0" name="" descr="Bâtiment"/>
        </a:ext>
      </dgm:extLst>
    </dgm:pt>
    <dgm:pt modelId="{9BC35566-6334-47D1-B518-57D47521B6F6}" type="pres">
      <dgm:prSet presAssocID="{EDDC7D45-0D56-43E1-9F4C-310C7D54F009}" presName="spaceRect" presStyleCnt="0"/>
      <dgm:spPr/>
    </dgm:pt>
    <dgm:pt modelId="{4F44FD52-1EC5-4D25-A8A5-FCCC7936F1D9}" type="pres">
      <dgm:prSet presAssocID="{EDDC7D45-0D56-43E1-9F4C-310C7D54F009}" presName="textRect" presStyleLbl="revTx" presStyleIdx="1" presStyleCnt="3" custLinFactNeighborX="-338">
        <dgm:presLayoutVars>
          <dgm:chMax val="1"/>
          <dgm:chPref val="1"/>
        </dgm:presLayoutVars>
      </dgm:prSet>
      <dgm:spPr/>
    </dgm:pt>
    <dgm:pt modelId="{C4666080-1BA1-4583-9802-0D4D4C4B3536}" type="pres">
      <dgm:prSet presAssocID="{0A1397A7-6E49-48E0-A817-4DF21C730570}" presName="sibTrans" presStyleCnt="0"/>
      <dgm:spPr/>
    </dgm:pt>
    <dgm:pt modelId="{77831B1B-9116-4AA5-B338-5D24335772C6}" type="pres">
      <dgm:prSet presAssocID="{5C155503-0F75-483E-85CB-7B6AD2D4E19D}" presName="compNode" presStyleCnt="0"/>
      <dgm:spPr/>
    </dgm:pt>
    <dgm:pt modelId="{508CC1E8-FC1E-457E-9E20-AD0ACDF7A80D}" type="pres">
      <dgm:prSet presAssocID="{5C155503-0F75-483E-85CB-7B6AD2D4E19D}" presName="iconBgRect" presStyleLbl="bgShp" presStyleIdx="2" presStyleCnt="3" custLinFactNeighborY="3540"/>
      <dgm:spPr>
        <a:xfrm>
          <a:off x="6165803" y="22073"/>
          <a:ext cx="1475437" cy="1475437"/>
        </a:xfrm>
        <a:prstGeom prst="ellipse">
          <a:avLst/>
        </a:prstGeom>
        <a:solidFill>
          <a:schemeClr val="bg2"/>
        </a:solidFill>
        <a:ln>
          <a:noFill/>
        </a:ln>
        <a:effectLst/>
      </dgm:spPr>
    </dgm:pt>
    <dgm:pt modelId="{6B96DF16-FB14-45E5-BAC3-94456B262C23}" type="pres">
      <dgm:prSet presAssocID="{5C155503-0F75-483E-85CB-7B6AD2D4E19D}" presName="iconRect" presStyleLbl="node1" presStyleIdx="2" presStyleCnt="3" custLinFactNeighborY="6174"/>
      <dgm:spPr>
        <a:xfrm>
          <a:off x="6480240" y="336511"/>
          <a:ext cx="846562" cy="846562"/>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w="12700" cap="flat" cmpd="sng" algn="ctr">
          <a:noFill/>
          <a:prstDash val="solid"/>
        </a:ln>
        <a:effectLst/>
      </dgm:spPr>
      <dgm:extLst>
        <a:ext uri="{E40237B7-FDA0-4F09-8148-C483321AD2D9}">
          <dgm14:cNvPr xmlns:dgm14="http://schemas.microsoft.com/office/drawing/2010/diagram" id="0" name="" descr="Earth Globe Americas"/>
        </a:ext>
      </dgm:extLst>
    </dgm:pt>
    <dgm:pt modelId="{32DE8078-C080-4432-8186-D110B3732BC5}" type="pres">
      <dgm:prSet presAssocID="{5C155503-0F75-483E-85CB-7B6AD2D4E19D}" presName="spaceRect" presStyleCnt="0"/>
      <dgm:spPr/>
    </dgm:pt>
    <dgm:pt modelId="{315C9771-70D6-4B5C-BFB6-07EA9524637A}" type="pres">
      <dgm:prSet presAssocID="{5C155503-0F75-483E-85CB-7B6AD2D4E19D}" presName="textRect" presStyleLbl="revTx" presStyleIdx="2" presStyleCnt="3" custLinFactNeighborY="-14742">
        <dgm:presLayoutVars>
          <dgm:chMax val="1"/>
          <dgm:chPref val="1"/>
        </dgm:presLayoutVars>
      </dgm:prSet>
      <dgm:spPr/>
    </dgm:pt>
  </dgm:ptLst>
  <dgm:cxnLst>
    <dgm:cxn modelId="{2CF60210-F24C-F848-8311-97988F226D8D}" type="presOf" srcId="{F3DDAE9F-F245-40F4-AD04-63A68D18A72E}" destId="{2C141A07-C757-4078-A91A-2CC5D36438BF}" srcOrd="0" destOrd="0" presId="urn:microsoft.com/office/officeart/2018/5/layout/IconCircleLabelList"/>
    <dgm:cxn modelId="{220F9D2E-E54F-024E-B259-7C67C5DBD044}" type="presOf" srcId="{1D4129B1-705B-4A0A-8007-42BB22302527}" destId="{0836757D-A7CA-4306-B6FC-A6690D68C38E}" srcOrd="0" destOrd="0" presId="urn:microsoft.com/office/officeart/2018/5/layout/IconCircleLabelList"/>
    <dgm:cxn modelId="{1B9C6D35-DCBB-4060-A405-6BE7345D04EA}" srcId="{F3DDAE9F-F245-40F4-AD04-63A68D18A72E}" destId="{1D4129B1-705B-4A0A-8007-42BB22302527}" srcOrd="0" destOrd="0" parTransId="{5221D39C-6065-452F-84DE-6B887C0CC1AC}" sibTransId="{30DE057F-3F93-4C19-A5EF-62E3C5918BD2}"/>
    <dgm:cxn modelId="{F384A649-178D-4325-BF87-BE05851CA743}" srcId="{F3DDAE9F-F245-40F4-AD04-63A68D18A72E}" destId="{EDDC7D45-0D56-43E1-9F4C-310C7D54F009}" srcOrd="1" destOrd="0" parTransId="{395874B0-8C74-4AC6-8272-94832784285D}" sibTransId="{0A1397A7-6E49-48E0-A817-4DF21C730570}"/>
    <dgm:cxn modelId="{71D5C07A-131F-DC44-9867-BD27BD6A68C3}" type="presOf" srcId="{EDDC7D45-0D56-43E1-9F4C-310C7D54F009}" destId="{4F44FD52-1EC5-4D25-A8A5-FCCC7936F1D9}" srcOrd="0" destOrd="0" presId="urn:microsoft.com/office/officeart/2018/5/layout/IconCircleLabelList"/>
    <dgm:cxn modelId="{BEE557BF-EFBC-49A6-B2B0-16EB098CC138}" srcId="{F3DDAE9F-F245-40F4-AD04-63A68D18A72E}" destId="{5C155503-0F75-483E-85CB-7B6AD2D4E19D}" srcOrd="2" destOrd="0" parTransId="{44849199-3E3D-4C9F-A7DA-D4A4B2486FDB}" sibTransId="{0C39E886-0721-4C3C-AA54-15C0435289A8}"/>
    <dgm:cxn modelId="{B97F29C3-1222-5C4C-B64A-945370496F26}" type="presOf" srcId="{5C155503-0F75-483E-85CB-7B6AD2D4E19D}" destId="{315C9771-70D6-4B5C-BFB6-07EA9524637A}" srcOrd="0" destOrd="0" presId="urn:microsoft.com/office/officeart/2018/5/layout/IconCircleLabelList"/>
    <dgm:cxn modelId="{761D447B-8D39-9E44-8C90-35FDD187BAAC}" type="presParOf" srcId="{2C141A07-C757-4078-A91A-2CC5D36438BF}" destId="{B9ABAE77-6715-49B2-9D87-9B9E1AA0CF00}" srcOrd="0" destOrd="0" presId="urn:microsoft.com/office/officeart/2018/5/layout/IconCircleLabelList"/>
    <dgm:cxn modelId="{1C5DF2A9-5636-DD48-BB11-D147EF8BAAC1}" type="presParOf" srcId="{B9ABAE77-6715-49B2-9D87-9B9E1AA0CF00}" destId="{AA0521E9-E476-4EB4-A50A-50DD1F2B1AC5}" srcOrd="0" destOrd="0" presId="urn:microsoft.com/office/officeart/2018/5/layout/IconCircleLabelList"/>
    <dgm:cxn modelId="{7085A6B1-08EC-0949-862C-21CE2EC85201}" type="presParOf" srcId="{B9ABAE77-6715-49B2-9D87-9B9E1AA0CF00}" destId="{F4012EC9-0111-4CFF-8B23-CB4325DCA7BB}" srcOrd="1" destOrd="0" presId="urn:microsoft.com/office/officeart/2018/5/layout/IconCircleLabelList"/>
    <dgm:cxn modelId="{2C736044-A512-4F4C-A48E-2814AB012E17}" type="presParOf" srcId="{B9ABAE77-6715-49B2-9D87-9B9E1AA0CF00}" destId="{79F03A49-99F3-44F0-9A98-E6A7BD3CE75A}" srcOrd="2" destOrd="0" presId="urn:microsoft.com/office/officeart/2018/5/layout/IconCircleLabelList"/>
    <dgm:cxn modelId="{4E0560C5-1F66-EB4F-9B7B-28F74224065F}" type="presParOf" srcId="{B9ABAE77-6715-49B2-9D87-9B9E1AA0CF00}" destId="{0836757D-A7CA-4306-B6FC-A6690D68C38E}" srcOrd="3" destOrd="0" presId="urn:microsoft.com/office/officeart/2018/5/layout/IconCircleLabelList"/>
    <dgm:cxn modelId="{231BB09B-C5A9-B348-8D44-A23D27DA85FC}" type="presParOf" srcId="{2C141A07-C757-4078-A91A-2CC5D36438BF}" destId="{E67B6567-4006-4704-86D9-B0B27F686A2C}" srcOrd="1" destOrd="0" presId="urn:microsoft.com/office/officeart/2018/5/layout/IconCircleLabelList"/>
    <dgm:cxn modelId="{29A22E43-6788-8C4A-B967-FEC665F9E60E}" type="presParOf" srcId="{2C141A07-C757-4078-A91A-2CC5D36438BF}" destId="{B5FF2608-B570-47FA-8F60-6CB2C6D9FAF3}" srcOrd="2" destOrd="0" presId="urn:microsoft.com/office/officeart/2018/5/layout/IconCircleLabelList"/>
    <dgm:cxn modelId="{2A6ED62F-54CD-CB4E-ABD5-70B750D85F46}" type="presParOf" srcId="{B5FF2608-B570-47FA-8F60-6CB2C6D9FAF3}" destId="{2CC8A04B-FC83-4076-B282-24DBD55BB84F}" srcOrd="0" destOrd="0" presId="urn:microsoft.com/office/officeart/2018/5/layout/IconCircleLabelList"/>
    <dgm:cxn modelId="{10B58EFB-6E49-764B-99F1-B7887E7BA6CF}" type="presParOf" srcId="{B5FF2608-B570-47FA-8F60-6CB2C6D9FAF3}" destId="{BE9AA1AC-49AE-49E9-9944-6006A543DBB2}" srcOrd="1" destOrd="0" presId="urn:microsoft.com/office/officeart/2018/5/layout/IconCircleLabelList"/>
    <dgm:cxn modelId="{D53E8C25-80CA-4B4E-963A-1FC18196E9AD}" type="presParOf" srcId="{B5FF2608-B570-47FA-8F60-6CB2C6D9FAF3}" destId="{9BC35566-6334-47D1-B518-57D47521B6F6}" srcOrd="2" destOrd="0" presId="urn:microsoft.com/office/officeart/2018/5/layout/IconCircleLabelList"/>
    <dgm:cxn modelId="{FE5A446F-BF2E-194B-8B02-32528ADF438E}" type="presParOf" srcId="{B5FF2608-B570-47FA-8F60-6CB2C6D9FAF3}" destId="{4F44FD52-1EC5-4D25-A8A5-FCCC7936F1D9}" srcOrd="3" destOrd="0" presId="urn:microsoft.com/office/officeart/2018/5/layout/IconCircleLabelList"/>
    <dgm:cxn modelId="{EE64EA19-5F51-6041-AFDD-676FEA01E115}" type="presParOf" srcId="{2C141A07-C757-4078-A91A-2CC5D36438BF}" destId="{C4666080-1BA1-4583-9802-0D4D4C4B3536}" srcOrd="3" destOrd="0" presId="urn:microsoft.com/office/officeart/2018/5/layout/IconCircleLabelList"/>
    <dgm:cxn modelId="{8E44C8D8-AA56-224B-B9EA-FD77403BE5C4}" type="presParOf" srcId="{2C141A07-C757-4078-A91A-2CC5D36438BF}" destId="{77831B1B-9116-4AA5-B338-5D24335772C6}" srcOrd="4" destOrd="0" presId="urn:microsoft.com/office/officeart/2018/5/layout/IconCircleLabelList"/>
    <dgm:cxn modelId="{E8FEE226-CDCE-B344-BBC2-13F346E1F518}" type="presParOf" srcId="{77831B1B-9116-4AA5-B338-5D24335772C6}" destId="{508CC1E8-FC1E-457E-9E20-AD0ACDF7A80D}" srcOrd="0" destOrd="0" presId="urn:microsoft.com/office/officeart/2018/5/layout/IconCircleLabelList"/>
    <dgm:cxn modelId="{49C7923C-3876-8346-A202-5C99C332909C}" type="presParOf" srcId="{77831B1B-9116-4AA5-B338-5D24335772C6}" destId="{6B96DF16-FB14-45E5-BAC3-94456B262C23}" srcOrd="1" destOrd="0" presId="urn:microsoft.com/office/officeart/2018/5/layout/IconCircleLabelList"/>
    <dgm:cxn modelId="{54976BC9-B0F1-9344-9D1A-9593532E5272}" type="presParOf" srcId="{77831B1B-9116-4AA5-B338-5D24335772C6}" destId="{32DE8078-C080-4432-8186-D110B3732BC5}" srcOrd="2" destOrd="0" presId="urn:microsoft.com/office/officeart/2018/5/layout/IconCircleLabelList"/>
    <dgm:cxn modelId="{B011F7AB-6C26-864A-9F13-887832148EE7}" type="presParOf" srcId="{77831B1B-9116-4AA5-B338-5D24335772C6}" destId="{315C9771-70D6-4B5C-BFB6-07EA9524637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408AAB-D4BE-4866-9E98-D030A05C5CA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8996FED-0B59-4BFD-BE1B-7A272A3CEF45}">
      <dgm:prSet custT="1"/>
      <dgm:spPr/>
      <dgm:t>
        <a:bodyPr/>
        <a:lstStyle/>
        <a:p>
          <a:pPr>
            <a:lnSpc>
              <a:spcPct val="100000"/>
            </a:lnSpc>
          </a:pPr>
          <a:r>
            <a:rPr lang="en-US" sz="1350" b="1" i="1" u="none" dirty="0"/>
            <a:t>Flexible</a:t>
          </a:r>
          <a:r>
            <a:rPr lang="en-US" sz="1350" dirty="0"/>
            <a:t>: As the restaurant was not created toward a certain type of food, the chef is free to change the menus regularly, allowing the restaurant to adapt to current trends an attract more clients </a:t>
          </a:r>
        </a:p>
      </dgm:t>
    </dgm:pt>
    <dgm:pt modelId="{9884FB07-CC5A-4879-8789-A899D3C7CF89}" type="parTrans" cxnId="{082916D9-5DE9-4C2E-84D6-ABF7179D6AA2}">
      <dgm:prSet/>
      <dgm:spPr/>
      <dgm:t>
        <a:bodyPr/>
        <a:lstStyle/>
        <a:p>
          <a:endParaRPr lang="en-US" sz="1400"/>
        </a:p>
      </dgm:t>
    </dgm:pt>
    <dgm:pt modelId="{433601B5-2FC8-45C4-A789-B381C7735FEF}" type="sibTrans" cxnId="{082916D9-5DE9-4C2E-84D6-ABF7179D6AA2}">
      <dgm:prSet/>
      <dgm:spPr/>
      <dgm:t>
        <a:bodyPr/>
        <a:lstStyle/>
        <a:p>
          <a:endParaRPr lang="en-US" sz="1400"/>
        </a:p>
      </dgm:t>
    </dgm:pt>
    <dgm:pt modelId="{99178784-7310-4D48-802F-8F87CDE1AB34}">
      <dgm:prSet custT="1"/>
      <dgm:spPr/>
      <dgm:t>
        <a:bodyPr/>
        <a:lstStyle/>
        <a:p>
          <a:pPr>
            <a:lnSpc>
              <a:spcPct val="100000"/>
            </a:lnSpc>
          </a:pPr>
          <a:r>
            <a:rPr lang="en-US" sz="1400" b="1" i="1" dirty="0"/>
            <a:t>Brand positioning</a:t>
          </a:r>
          <a:r>
            <a:rPr lang="en-US" sz="1400" dirty="0"/>
            <a:t>: Award-winning for food &amp; drink. Experienced and renowned French chef Guillaume </a:t>
          </a:r>
          <a:r>
            <a:rPr lang="en-US" sz="1400" dirty="0" err="1"/>
            <a:t>Gillan</a:t>
          </a:r>
          <a:r>
            <a:rPr lang="en-US" sz="1400" dirty="0"/>
            <a:t> in charge of the kitchen.</a:t>
          </a:r>
        </a:p>
      </dgm:t>
    </dgm:pt>
    <dgm:pt modelId="{D5552454-2D32-4D80-B114-7CB108979588}" type="parTrans" cxnId="{452CE202-69E2-4B6E-8550-2D7C4F7B13AA}">
      <dgm:prSet/>
      <dgm:spPr/>
      <dgm:t>
        <a:bodyPr/>
        <a:lstStyle/>
        <a:p>
          <a:endParaRPr lang="en-US" sz="1400"/>
        </a:p>
      </dgm:t>
    </dgm:pt>
    <dgm:pt modelId="{6AB481C5-B69B-4333-B80D-596EFF637235}" type="sibTrans" cxnId="{452CE202-69E2-4B6E-8550-2D7C4F7B13AA}">
      <dgm:prSet/>
      <dgm:spPr/>
      <dgm:t>
        <a:bodyPr/>
        <a:lstStyle/>
        <a:p>
          <a:endParaRPr lang="en-US" sz="1400"/>
        </a:p>
      </dgm:t>
    </dgm:pt>
    <dgm:pt modelId="{86E15067-135D-41B3-A5B4-2754A1A3AB36}">
      <dgm:prSet custT="1"/>
      <dgm:spPr/>
      <dgm:t>
        <a:bodyPr/>
        <a:lstStyle/>
        <a:p>
          <a:pPr>
            <a:lnSpc>
              <a:spcPct val="100000"/>
            </a:lnSpc>
          </a:pPr>
          <a:r>
            <a:rPr lang="en-US" sz="1350" b="1" i="1" dirty="0"/>
            <a:t>Location and view</a:t>
          </a:r>
          <a:r>
            <a:rPr lang="en-US" sz="1350" dirty="0"/>
            <a:t>: Canary Wharf is the main business district of London, resulting in thousands of potential clients year-round. </a:t>
          </a:r>
          <a:r>
            <a:rPr lang="en-GB" sz="1350" dirty="0"/>
            <a:t>The restaurant attracts many customers for its </a:t>
          </a:r>
          <a:r>
            <a:rPr lang="en-GB" sz="1350" dirty="0" err="1"/>
            <a:t>breathtaking</a:t>
          </a:r>
          <a:r>
            <a:rPr lang="en-GB" sz="1350" dirty="0"/>
            <a:t> view.</a:t>
          </a:r>
          <a:endParaRPr lang="en-US" sz="1350" dirty="0"/>
        </a:p>
      </dgm:t>
    </dgm:pt>
    <dgm:pt modelId="{04375AEB-2126-48DE-9819-D91ADF3B1381}" type="parTrans" cxnId="{C445A805-04C0-42E6-9409-4E055B31F182}">
      <dgm:prSet/>
      <dgm:spPr/>
      <dgm:t>
        <a:bodyPr/>
        <a:lstStyle/>
        <a:p>
          <a:endParaRPr lang="en-US" sz="1400"/>
        </a:p>
      </dgm:t>
    </dgm:pt>
    <dgm:pt modelId="{45BA2F42-1AF9-4F2F-8FB2-44C5A219FFA7}" type="sibTrans" cxnId="{C445A805-04C0-42E6-9409-4E055B31F182}">
      <dgm:prSet/>
      <dgm:spPr/>
      <dgm:t>
        <a:bodyPr/>
        <a:lstStyle/>
        <a:p>
          <a:endParaRPr lang="en-US" sz="1400"/>
        </a:p>
      </dgm:t>
    </dgm:pt>
    <dgm:pt modelId="{55F867D3-1EF5-45BA-B688-1ACCE3A58DDE}" type="pres">
      <dgm:prSet presAssocID="{D6408AAB-D4BE-4866-9E98-D030A05C5CAD}" presName="root" presStyleCnt="0">
        <dgm:presLayoutVars>
          <dgm:dir/>
          <dgm:resizeHandles val="exact"/>
        </dgm:presLayoutVars>
      </dgm:prSet>
      <dgm:spPr/>
    </dgm:pt>
    <dgm:pt modelId="{29B1E920-D54D-40FB-BE76-9DF00DC0F3F7}" type="pres">
      <dgm:prSet presAssocID="{68996FED-0B59-4BFD-BE1B-7A272A3CEF45}" presName="compNode" presStyleCnt="0"/>
      <dgm:spPr/>
    </dgm:pt>
    <dgm:pt modelId="{89744BF2-C592-4412-99C8-BE309FD394D9}" type="pres">
      <dgm:prSet presAssocID="{68996FED-0B59-4BFD-BE1B-7A272A3CEF45}" presName="bgRect" presStyleLbl="bgShp" presStyleIdx="0" presStyleCnt="3"/>
      <dgm:spPr>
        <a:solidFill>
          <a:srgbClr val="F7CCAF"/>
        </a:solidFill>
      </dgm:spPr>
    </dgm:pt>
    <dgm:pt modelId="{90F765F8-E1A0-4586-8CE4-71349CA99EC0}" type="pres">
      <dgm:prSet presAssocID="{68996FED-0B59-4BFD-BE1B-7A272A3CEF45}" presName="iconRect" presStyleLbl="node1" presStyleIdx="0" presStyleCnt="3"/>
      <dgm:spPr>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D46B481F-ED74-472A-98A1-0DF08521CFCC}" type="pres">
      <dgm:prSet presAssocID="{68996FED-0B59-4BFD-BE1B-7A272A3CEF45}" presName="spaceRect" presStyleCnt="0"/>
      <dgm:spPr/>
    </dgm:pt>
    <dgm:pt modelId="{A1FE0C15-49D5-4F58-9BEA-5F172B77EDAD}" type="pres">
      <dgm:prSet presAssocID="{68996FED-0B59-4BFD-BE1B-7A272A3CEF45}" presName="parTx" presStyleLbl="revTx" presStyleIdx="0" presStyleCnt="3">
        <dgm:presLayoutVars>
          <dgm:chMax val="0"/>
          <dgm:chPref val="0"/>
        </dgm:presLayoutVars>
      </dgm:prSet>
      <dgm:spPr/>
    </dgm:pt>
    <dgm:pt modelId="{7774CAA0-A370-4AE5-969A-7319D9CC7DDC}" type="pres">
      <dgm:prSet presAssocID="{433601B5-2FC8-45C4-A789-B381C7735FEF}" presName="sibTrans" presStyleCnt="0"/>
      <dgm:spPr/>
    </dgm:pt>
    <dgm:pt modelId="{DC0F24D0-B8E8-4459-A849-05FFEED798B8}" type="pres">
      <dgm:prSet presAssocID="{99178784-7310-4D48-802F-8F87CDE1AB34}" presName="compNode" presStyleCnt="0"/>
      <dgm:spPr/>
    </dgm:pt>
    <dgm:pt modelId="{6F5E3223-F057-45AF-BF9E-163B23139D77}" type="pres">
      <dgm:prSet presAssocID="{99178784-7310-4D48-802F-8F87CDE1AB34}" presName="bgRect" presStyleLbl="bgShp" presStyleIdx="1" presStyleCnt="3"/>
      <dgm:spPr>
        <a:solidFill>
          <a:srgbClr val="A3A3A3"/>
        </a:solidFill>
      </dgm:spPr>
    </dgm:pt>
    <dgm:pt modelId="{0CF6F3DD-0B0F-4811-A2EF-E195538DF1D1}" type="pres">
      <dgm:prSet presAssocID="{99178784-7310-4D48-802F-8F87CDE1AB34}" presName="iconRect" presStyleLbl="node1" presStyleIdx="1" presStyleCnt="3"/>
      <dgm:spPr>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rk and knife"/>
        </a:ext>
      </dgm:extLst>
    </dgm:pt>
    <dgm:pt modelId="{903B88F8-1AC0-48A6-AE81-62ABEA80C348}" type="pres">
      <dgm:prSet presAssocID="{99178784-7310-4D48-802F-8F87CDE1AB34}" presName="spaceRect" presStyleCnt="0"/>
      <dgm:spPr/>
    </dgm:pt>
    <dgm:pt modelId="{45E8351A-8B16-4278-8E4A-2CC67A8FA25F}" type="pres">
      <dgm:prSet presAssocID="{99178784-7310-4D48-802F-8F87CDE1AB34}" presName="parTx" presStyleLbl="revTx" presStyleIdx="1" presStyleCnt="3">
        <dgm:presLayoutVars>
          <dgm:chMax val="0"/>
          <dgm:chPref val="0"/>
        </dgm:presLayoutVars>
      </dgm:prSet>
      <dgm:spPr/>
    </dgm:pt>
    <dgm:pt modelId="{F96509D0-62EE-4D8B-B533-E1767A4E1A33}" type="pres">
      <dgm:prSet presAssocID="{6AB481C5-B69B-4333-B80D-596EFF637235}" presName="sibTrans" presStyleCnt="0"/>
      <dgm:spPr/>
    </dgm:pt>
    <dgm:pt modelId="{2EDC42B1-50DD-46E6-B6F8-83C6A999B45C}" type="pres">
      <dgm:prSet presAssocID="{86E15067-135D-41B3-A5B4-2754A1A3AB36}" presName="compNode" presStyleCnt="0"/>
      <dgm:spPr/>
    </dgm:pt>
    <dgm:pt modelId="{0D0A9D01-87C8-4E3D-AAF4-FBE4DE700E67}" type="pres">
      <dgm:prSet presAssocID="{86E15067-135D-41B3-A5B4-2754A1A3AB36}" presName="bgRect" presStyleLbl="bgShp" presStyleIdx="2" presStyleCnt="3"/>
      <dgm:spPr>
        <a:solidFill>
          <a:srgbClr val="EC8037">
            <a:alpha val="74902"/>
          </a:srgbClr>
        </a:solidFill>
      </dgm:spPr>
    </dgm:pt>
    <dgm:pt modelId="{A6508B7C-99BF-42A1-8E16-47A3726801A4}" type="pres">
      <dgm:prSet presAssocID="{86E15067-135D-41B3-A5B4-2754A1A3AB36}" presName="iconRect" presStyleLbl="node1" presStyleIdx="2" presStyleCnt="3"/>
      <dgm:spPr>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A19702C8-F0E9-41CF-8323-054DC7E8C9F8}" type="pres">
      <dgm:prSet presAssocID="{86E15067-135D-41B3-A5B4-2754A1A3AB36}" presName="spaceRect" presStyleCnt="0"/>
      <dgm:spPr/>
    </dgm:pt>
    <dgm:pt modelId="{F04DA7F9-6498-4E5E-94DB-7D1578D29A40}" type="pres">
      <dgm:prSet presAssocID="{86E15067-135D-41B3-A5B4-2754A1A3AB36}" presName="parTx" presStyleLbl="revTx" presStyleIdx="2" presStyleCnt="3" custScaleX="98812">
        <dgm:presLayoutVars>
          <dgm:chMax val="0"/>
          <dgm:chPref val="0"/>
        </dgm:presLayoutVars>
      </dgm:prSet>
      <dgm:spPr/>
    </dgm:pt>
  </dgm:ptLst>
  <dgm:cxnLst>
    <dgm:cxn modelId="{452CE202-69E2-4B6E-8550-2D7C4F7B13AA}" srcId="{D6408AAB-D4BE-4866-9E98-D030A05C5CAD}" destId="{99178784-7310-4D48-802F-8F87CDE1AB34}" srcOrd="1" destOrd="0" parTransId="{D5552454-2D32-4D80-B114-7CB108979588}" sibTransId="{6AB481C5-B69B-4333-B80D-596EFF637235}"/>
    <dgm:cxn modelId="{C445A805-04C0-42E6-9409-4E055B31F182}" srcId="{D6408AAB-D4BE-4866-9E98-D030A05C5CAD}" destId="{86E15067-135D-41B3-A5B4-2754A1A3AB36}" srcOrd="2" destOrd="0" parTransId="{04375AEB-2126-48DE-9819-D91ADF3B1381}" sibTransId="{45BA2F42-1AF9-4F2F-8FB2-44C5A219FFA7}"/>
    <dgm:cxn modelId="{59C3EA17-ADF9-2947-9383-76F74447D867}" type="presOf" srcId="{D6408AAB-D4BE-4866-9E98-D030A05C5CAD}" destId="{55F867D3-1EF5-45BA-B688-1ACCE3A58DDE}" srcOrd="0" destOrd="0" presId="urn:microsoft.com/office/officeart/2018/2/layout/IconVerticalSolidList"/>
    <dgm:cxn modelId="{8CED424C-85AC-6943-85BB-E24E5A355DB8}" type="presOf" srcId="{86E15067-135D-41B3-A5B4-2754A1A3AB36}" destId="{F04DA7F9-6498-4E5E-94DB-7D1578D29A40}" srcOrd="0" destOrd="0" presId="urn:microsoft.com/office/officeart/2018/2/layout/IconVerticalSolidList"/>
    <dgm:cxn modelId="{5F236D7D-79F5-6348-9AA6-55709FC22945}" type="presOf" srcId="{68996FED-0B59-4BFD-BE1B-7A272A3CEF45}" destId="{A1FE0C15-49D5-4F58-9BEA-5F172B77EDAD}" srcOrd="0" destOrd="0" presId="urn:microsoft.com/office/officeart/2018/2/layout/IconVerticalSolidList"/>
    <dgm:cxn modelId="{082916D9-5DE9-4C2E-84D6-ABF7179D6AA2}" srcId="{D6408AAB-D4BE-4866-9E98-D030A05C5CAD}" destId="{68996FED-0B59-4BFD-BE1B-7A272A3CEF45}" srcOrd="0" destOrd="0" parTransId="{9884FB07-CC5A-4879-8789-A899D3C7CF89}" sibTransId="{433601B5-2FC8-45C4-A789-B381C7735FEF}"/>
    <dgm:cxn modelId="{D05F86F7-E969-DB41-849E-E3DDEBCBD26C}" type="presOf" srcId="{99178784-7310-4D48-802F-8F87CDE1AB34}" destId="{45E8351A-8B16-4278-8E4A-2CC67A8FA25F}" srcOrd="0" destOrd="0" presId="urn:microsoft.com/office/officeart/2018/2/layout/IconVerticalSolidList"/>
    <dgm:cxn modelId="{1CD9482B-E262-B141-9BB3-09643B22A2EF}" type="presParOf" srcId="{55F867D3-1EF5-45BA-B688-1ACCE3A58DDE}" destId="{29B1E920-D54D-40FB-BE76-9DF00DC0F3F7}" srcOrd="0" destOrd="0" presId="urn:microsoft.com/office/officeart/2018/2/layout/IconVerticalSolidList"/>
    <dgm:cxn modelId="{2926B38D-ED63-D44C-B9CE-5A0BC02B76F0}" type="presParOf" srcId="{29B1E920-D54D-40FB-BE76-9DF00DC0F3F7}" destId="{89744BF2-C592-4412-99C8-BE309FD394D9}" srcOrd="0" destOrd="0" presId="urn:microsoft.com/office/officeart/2018/2/layout/IconVerticalSolidList"/>
    <dgm:cxn modelId="{F49A8060-7E98-454C-8415-21373779641B}" type="presParOf" srcId="{29B1E920-D54D-40FB-BE76-9DF00DC0F3F7}" destId="{90F765F8-E1A0-4586-8CE4-71349CA99EC0}" srcOrd="1" destOrd="0" presId="urn:microsoft.com/office/officeart/2018/2/layout/IconVerticalSolidList"/>
    <dgm:cxn modelId="{2A6C91DA-570C-A947-9A11-9061FE16A31D}" type="presParOf" srcId="{29B1E920-D54D-40FB-BE76-9DF00DC0F3F7}" destId="{D46B481F-ED74-472A-98A1-0DF08521CFCC}" srcOrd="2" destOrd="0" presId="urn:microsoft.com/office/officeart/2018/2/layout/IconVerticalSolidList"/>
    <dgm:cxn modelId="{91C8C610-C4BA-E742-818F-1F4EB462793E}" type="presParOf" srcId="{29B1E920-D54D-40FB-BE76-9DF00DC0F3F7}" destId="{A1FE0C15-49D5-4F58-9BEA-5F172B77EDAD}" srcOrd="3" destOrd="0" presId="urn:microsoft.com/office/officeart/2018/2/layout/IconVerticalSolidList"/>
    <dgm:cxn modelId="{ED49F4BE-E7E9-6D4B-9170-F4CD3031ECB2}" type="presParOf" srcId="{55F867D3-1EF5-45BA-B688-1ACCE3A58DDE}" destId="{7774CAA0-A370-4AE5-969A-7319D9CC7DDC}" srcOrd="1" destOrd="0" presId="urn:microsoft.com/office/officeart/2018/2/layout/IconVerticalSolidList"/>
    <dgm:cxn modelId="{100D1A8F-24D6-4C4F-BC53-6AAC4FB5EA24}" type="presParOf" srcId="{55F867D3-1EF5-45BA-B688-1ACCE3A58DDE}" destId="{DC0F24D0-B8E8-4459-A849-05FFEED798B8}" srcOrd="2" destOrd="0" presId="urn:microsoft.com/office/officeart/2018/2/layout/IconVerticalSolidList"/>
    <dgm:cxn modelId="{B8F940D6-47EB-BE4E-ADBF-9E8F5465B593}" type="presParOf" srcId="{DC0F24D0-B8E8-4459-A849-05FFEED798B8}" destId="{6F5E3223-F057-45AF-BF9E-163B23139D77}" srcOrd="0" destOrd="0" presId="urn:microsoft.com/office/officeart/2018/2/layout/IconVerticalSolidList"/>
    <dgm:cxn modelId="{A3643C94-FFC0-EE45-9672-E98A5455473A}" type="presParOf" srcId="{DC0F24D0-B8E8-4459-A849-05FFEED798B8}" destId="{0CF6F3DD-0B0F-4811-A2EF-E195538DF1D1}" srcOrd="1" destOrd="0" presId="urn:microsoft.com/office/officeart/2018/2/layout/IconVerticalSolidList"/>
    <dgm:cxn modelId="{5EEA020E-DC1E-9449-9CD6-7566C83E2D9E}" type="presParOf" srcId="{DC0F24D0-B8E8-4459-A849-05FFEED798B8}" destId="{903B88F8-1AC0-48A6-AE81-62ABEA80C348}" srcOrd="2" destOrd="0" presId="urn:microsoft.com/office/officeart/2018/2/layout/IconVerticalSolidList"/>
    <dgm:cxn modelId="{DA1070FB-1797-E148-9FE5-0B6EF65F936A}" type="presParOf" srcId="{DC0F24D0-B8E8-4459-A849-05FFEED798B8}" destId="{45E8351A-8B16-4278-8E4A-2CC67A8FA25F}" srcOrd="3" destOrd="0" presId="urn:microsoft.com/office/officeart/2018/2/layout/IconVerticalSolidList"/>
    <dgm:cxn modelId="{D2EB2583-CB08-CD42-97A3-39C87307EF8E}" type="presParOf" srcId="{55F867D3-1EF5-45BA-B688-1ACCE3A58DDE}" destId="{F96509D0-62EE-4D8B-B533-E1767A4E1A33}" srcOrd="3" destOrd="0" presId="urn:microsoft.com/office/officeart/2018/2/layout/IconVerticalSolidList"/>
    <dgm:cxn modelId="{750B3894-74E8-204C-A7E9-DD5FB5BE1482}" type="presParOf" srcId="{55F867D3-1EF5-45BA-B688-1ACCE3A58DDE}" destId="{2EDC42B1-50DD-46E6-B6F8-83C6A999B45C}" srcOrd="4" destOrd="0" presId="urn:microsoft.com/office/officeart/2018/2/layout/IconVerticalSolidList"/>
    <dgm:cxn modelId="{32FACA8C-A8F4-E64A-8ADA-7DBA51D336DF}" type="presParOf" srcId="{2EDC42B1-50DD-46E6-B6F8-83C6A999B45C}" destId="{0D0A9D01-87C8-4E3D-AAF4-FBE4DE700E67}" srcOrd="0" destOrd="0" presId="urn:microsoft.com/office/officeart/2018/2/layout/IconVerticalSolidList"/>
    <dgm:cxn modelId="{5099EB07-54B7-E14C-A43F-0A6457B78C00}" type="presParOf" srcId="{2EDC42B1-50DD-46E6-B6F8-83C6A999B45C}" destId="{A6508B7C-99BF-42A1-8E16-47A3726801A4}" srcOrd="1" destOrd="0" presId="urn:microsoft.com/office/officeart/2018/2/layout/IconVerticalSolidList"/>
    <dgm:cxn modelId="{E14B67BF-004F-A149-9BE6-F97B6DA08CA7}" type="presParOf" srcId="{2EDC42B1-50DD-46E6-B6F8-83C6A999B45C}" destId="{A19702C8-F0E9-41CF-8323-054DC7E8C9F8}" srcOrd="2" destOrd="0" presId="urn:microsoft.com/office/officeart/2018/2/layout/IconVerticalSolidList"/>
    <dgm:cxn modelId="{F324490B-26A5-1D4B-9B4B-4D8FB2261180}" type="presParOf" srcId="{2EDC42B1-50DD-46E6-B6F8-83C6A999B45C}" destId="{F04DA7F9-6498-4E5E-94DB-7D1578D29A4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E1626C-9A64-4569-83C5-B9B6A642BC3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CF61B78-7D39-4793-AD35-747FEF4EA7C4}">
      <dgm:prSet/>
      <dgm:spPr/>
      <dgm:t>
        <a:bodyPr/>
        <a:lstStyle/>
        <a:p>
          <a:pPr>
            <a:lnSpc>
              <a:spcPct val="100000"/>
            </a:lnSpc>
          </a:pPr>
          <a:r>
            <a:rPr lang="en-US" b="1" i="1" dirty="0">
              <a:solidFill>
                <a:sysClr val="windowText" lastClr="000000"/>
              </a:solidFill>
            </a:rPr>
            <a:t>Client base</a:t>
          </a:r>
          <a:r>
            <a:rPr lang="en-US" dirty="0">
              <a:solidFill>
                <a:sysClr val="windowText" lastClr="000000"/>
              </a:solidFill>
            </a:rPr>
            <a:t>: Targets mostly business and hi-budget clients</a:t>
          </a:r>
        </a:p>
      </dgm:t>
    </dgm:pt>
    <dgm:pt modelId="{2447D252-EA32-414F-A89F-76103BC98E95}" type="parTrans" cxnId="{BE2506F8-703A-4527-8748-ABC759183935}">
      <dgm:prSet/>
      <dgm:spPr/>
      <dgm:t>
        <a:bodyPr/>
        <a:lstStyle/>
        <a:p>
          <a:endParaRPr lang="en-US"/>
        </a:p>
      </dgm:t>
    </dgm:pt>
    <dgm:pt modelId="{FBAE4DE2-99C3-449F-A60E-06DF1C310C90}" type="sibTrans" cxnId="{BE2506F8-703A-4527-8748-ABC759183935}">
      <dgm:prSet/>
      <dgm:spPr/>
      <dgm:t>
        <a:bodyPr/>
        <a:lstStyle/>
        <a:p>
          <a:endParaRPr lang="en-US"/>
        </a:p>
      </dgm:t>
    </dgm:pt>
    <dgm:pt modelId="{68B39FBD-7588-4908-9906-399D17B42208}">
      <dgm:prSet/>
      <dgm:spPr/>
      <dgm:t>
        <a:bodyPr/>
        <a:lstStyle/>
        <a:p>
          <a:pPr>
            <a:lnSpc>
              <a:spcPct val="100000"/>
            </a:lnSpc>
          </a:pPr>
          <a:r>
            <a:rPr lang="en-US" b="1" i="1" dirty="0">
              <a:solidFill>
                <a:schemeClr val="bg1"/>
              </a:solidFill>
            </a:rPr>
            <a:t>Access means</a:t>
          </a:r>
          <a:r>
            <a:rPr lang="en-US" dirty="0">
              <a:solidFill>
                <a:schemeClr val="bg1"/>
              </a:solidFill>
            </a:rPr>
            <a:t>: The restaurant and the bar are hard to find and access since they are located on the 37</a:t>
          </a:r>
          <a:r>
            <a:rPr lang="en-US" baseline="30000" dirty="0">
              <a:solidFill>
                <a:schemeClr val="bg1"/>
              </a:solidFill>
            </a:rPr>
            <a:t>th</a:t>
          </a:r>
          <a:r>
            <a:rPr lang="en-US" dirty="0">
              <a:solidFill>
                <a:schemeClr val="bg1"/>
              </a:solidFill>
            </a:rPr>
            <a:t> and 38</a:t>
          </a:r>
          <a:r>
            <a:rPr lang="en-US" baseline="30000" dirty="0">
              <a:solidFill>
                <a:schemeClr val="bg1"/>
              </a:solidFill>
            </a:rPr>
            <a:t>th</a:t>
          </a:r>
          <a:r>
            <a:rPr lang="en-US" dirty="0">
              <a:solidFill>
                <a:schemeClr val="bg1"/>
              </a:solidFill>
            </a:rPr>
            <a:t> floor of a hotel.</a:t>
          </a:r>
        </a:p>
      </dgm:t>
    </dgm:pt>
    <dgm:pt modelId="{F9F48A8D-59AD-4DF6-AEF2-76BFB8BCFE11}" type="parTrans" cxnId="{0B8EECDF-CB3F-4800-9C42-300EAE31C39E}">
      <dgm:prSet/>
      <dgm:spPr/>
      <dgm:t>
        <a:bodyPr/>
        <a:lstStyle/>
        <a:p>
          <a:endParaRPr lang="en-US"/>
        </a:p>
      </dgm:t>
    </dgm:pt>
    <dgm:pt modelId="{18A41F54-535B-4EB4-9F0F-9EC4C9FFE652}" type="sibTrans" cxnId="{0B8EECDF-CB3F-4800-9C42-300EAE31C39E}">
      <dgm:prSet/>
      <dgm:spPr/>
      <dgm:t>
        <a:bodyPr/>
        <a:lstStyle/>
        <a:p>
          <a:endParaRPr lang="en-US"/>
        </a:p>
      </dgm:t>
    </dgm:pt>
    <dgm:pt modelId="{D3F9D000-7FAF-481C-B938-DC2111C74819}" type="pres">
      <dgm:prSet presAssocID="{C6E1626C-9A64-4569-83C5-B9B6A642BC31}" presName="root" presStyleCnt="0">
        <dgm:presLayoutVars>
          <dgm:dir/>
          <dgm:resizeHandles val="exact"/>
        </dgm:presLayoutVars>
      </dgm:prSet>
      <dgm:spPr/>
    </dgm:pt>
    <dgm:pt modelId="{7C0C0B36-1B9C-411B-BF03-E87B582CAAFC}" type="pres">
      <dgm:prSet presAssocID="{9CF61B78-7D39-4793-AD35-747FEF4EA7C4}" presName="compNode" presStyleCnt="0"/>
      <dgm:spPr/>
    </dgm:pt>
    <dgm:pt modelId="{45EE4511-FFDE-4899-9ECC-73F4CECE69E0}" type="pres">
      <dgm:prSet presAssocID="{9CF61B78-7D39-4793-AD35-747FEF4EA7C4}" presName="bgRect" presStyleLbl="bgShp" presStyleIdx="0" presStyleCnt="2"/>
      <dgm:spPr>
        <a:solidFill>
          <a:srgbClr val="F7CCAF"/>
        </a:solidFill>
      </dgm:spPr>
    </dgm:pt>
    <dgm:pt modelId="{D59D2B2F-D295-490E-8E9B-2E8358D2AB1D}" type="pres">
      <dgm:prSet presAssocID="{9CF61B78-7D39-4793-AD35-747FEF4EA7C4}" presName="iconRect" presStyleLbl="node1" presStyleIdx="0" presStyleCnt="2"/>
      <dgm:spPr>
        <a:blipFill rotWithShape="1">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a:ext>
      </dgm:extLst>
    </dgm:pt>
    <dgm:pt modelId="{25D99C38-20D9-4303-BA14-ADFDB6527F29}" type="pres">
      <dgm:prSet presAssocID="{9CF61B78-7D39-4793-AD35-747FEF4EA7C4}" presName="spaceRect" presStyleCnt="0"/>
      <dgm:spPr/>
    </dgm:pt>
    <dgm:pt modelId="{7F2C0818-F8D2-4E34-89A1-C63DE0516558}" type="pres">
      <dgm:prSet presAssocID="{9CF61B78-7D39-4793-AD35-747FEF4EA7C4}" presName="parTx" presStyleLbl="revTx" presStyleIdx="0" presStyleCnt="2">
        <dgm:presLayoutVars>
          <dgm:chMax val="0"/>
          <dgm:chPref val="0"/>
        </dgm:presLayoutVars>
      </dgm:prSet>
      <dgm:spPr/>
    </dgm:pt>
    <dgm:pt modelId="{BBF95FC5-7948-4926-9A87-E0DA604FA3D0}" type="pres">
      <dgm:prSet presAssocID="{FBAE4DE2-99C3-449F-A60E-06DF1C310C90}" presName="sibTrans" presStyleCnt="0"/>
      <dgm:spPr/>
    </dgm:pt>
    <dgm:pt modelId="{8B2181B1-39A1-4A3E-9120-412FF473C66B}" type="pres">
      <dgm:prSet presAssocID="{68B39FBD-7588-4908-9906-399D17B42208}" presName="compNode" presStyleCnt="0"/>
      <dgm:spPr/>
    </dgm:pt>
    <dgm:pt modelId="{67B86C37-45DF-4D32-B7F6-4BCAC892C9EB}" type="pres">
      <dgm:prSet presAssocID="{68B39FBD-7588-4908-9906-399D17B42208}" presName="bgRect" presStyleLbl="bgShp" presStyleIdx="1" presStyleCnt="2"/>
      <dgm:spPr>
        <a:solidFill>
          <a:srgbClr val="A3A3A3"/>
        </a:solidFill>
      </dgm:spPr>
    </dgm:pt>
    <dgm:pt modelId="{C83979A9-9833-4CC4-AFD1-67F584D7934C}" type="pres">
      <dgm:prSet presAssocID="{68B39FBD-7588-4908-9906-399D17B42208}" presName="iconRect" presStyleLbl="node1" presStyleIdx="1" presStyleCnt="2"/>
      <dgm:spPr>
        <a:blipFill rotWithShape="1">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itcoin"/>
        </a:ext>
      </dgm:extLst>
    </dgm:pt>
    <dgm:pt modelId="{2B90DAA4-1DFC-4BC8-9C13-C43290AB3FB3}" type="pres">
      <dgm:prSet presAssocID="{68B39FBD-7588-4908-9906-399D17B42208}" presName="spaceRect" presStyleCnt="0"/>
      <dgm:spPr/>
    </dgm:pt>
    <dgm:pt modelId="{BEDEDF69-AA0A-442C-9B44-EB093D220CBD}" type="pres">
      <dgm:prSet presAssocID="{68B39FBD-7588-4908-9906-399D17B42208}" presName="parTx" presStyleLbl="revTx" presStyleIdx="1" presStyleCnt="2">
        <dgm:presLayoutVars>
          <dgm:chMax val="0"/>
          <dgm:chPref val="0"/>
        </dgm:presLayoutVars>
      </dgm:prSet>
      <dgm:spPr/>
    </dgm:pt>
  </dgm:ptLst>
  <dgm:cxnLst>
    <dgm:cxn modelId="{D7EDFE34-1328-1948-9E07-22F77AA2C260}" type="presOf" srcId="{68B39FBD-7588-4908-9906-399D17B42208}" destId="{BEDEDF69-AA0A-442C-9B44-EB093D220CBD}" srcOrd="0" destOrd="0" presId="urn:microsoft.com/office/officeart/2018/2/layout/IconVerticalSolidList"/>
    <dgm:cxn modelId="{49EC5258-3968-FE41-9EF8-79304C203F51}" type="presOf" srcId="{9CF61B78-7D39-4793-AD35-747FEF4EA7C4}" destId="{7F2C0818-F8D2-4E34-89A1-C63DE0516558}" srcOrd="0" destOrd="0" presId="urn:microsoft.com/office/officeart/2018/2/layout/IconVerticalSolidList"/>
    <dgm:cxn modelId="{4B070687-D9B1-4143-BFB8-9096E025775A}" type="presOf" srcId="{C6E1626C-9A64-4569-83C5-B9B6A642BC31}" destId="{D3F9D000-7FAF-481C-B938-DC2111C74819}" srcOrd="0" destOrd="0" presId="urn:microsoft.com/office/officeart/2018/2/layout/IconVerticalSolidList"/>
    <dgm:cxn modelId="{0B8EECDF-CB3F-4800-9C42-300EAE31C39E}" srcId="{C6E1626C-9A64-4569-83C5-B9B6A642BC31}" destId="{68B39FBD-7588-4908-9906-399D17B42208}" srcOrd="1" destOrd="0" parTransId="{F9F48A8D-59AD-4DF6-AEF2-76BFB8BCFE11}" sibTransId="{18A41F54-535B-4EB4-9F0F-9EC4C9FFE652}"/>
    <dgm:cxn modelId="{BE2506F8-703A-4527-8748-ABC759183935}" srcId="{C6E1626C-9A64-4569-83C5-B9B6A642BC31}" destId="{9CF61B78-7D39-4793-AD35-747FEF4EA7C4}" srcOrd="0" destOrd="0" parTransId="{2447D252-EA32-414F-A89F-76103BC98E95}" sibTransId="{FBAE4DE2-99C3-449F-A60E-06DF1C310C90}"/>
    <dgm:cxn modelId="{58903E6B-9194-9343-8CD7-F9B012D6DF96}" type="presParOf" srcId="{D3F9D000-7FAF-481C-B938-DC2111C74819}" destId="{7C0C0B36-1B9C-411B-BF03-E87B582CAAFC}" srcOrd="0" destOrd="0" presId="urn:microsoft.com/office/officeart/2018/2/layout/IconVerticalSolidList"/>
    <dgm:cxn modelId="{7380D689-A0C1-3143-970A-1F2C7436F9E7}" type="presParOf" srcId="{7C0C0B36-1B9C-411B-BF03-E87B582CAAFC}" destId="{45EE4511-FFDE-4899-9ECC-73F4CECE69E0}" srcOrd="0" destOrd="0" presId="urn:microsoft.com/office/officeart/2018/2/layout/IconVerticalSolidList"/>
    <dgm:cxn modelId="{A0E9304E-103A-AC4F-BB6C-42B0ABB81DD4}" type="presParOf" srcId="{7C0C0B36-1B9C-411B-BF03-E87B582CAAFC}" destId="{D59D2B2F-D295-490E-8E9B-2E8358D2AB1D}" srcOrd="1" destOrd="0" presId="urn:microsoft.com/office/officeart/2018/2/layout/IconVerticalSolidList"/>
    <dgm:cxn modelId="{6BC1AA0C-7B99-9D43-B9D9-69BAE02B4D29}" type="presParOf" srcId="{7C0C0B36-1B9C-411B-BF03-E87B582CAAFC}" destId="{25D99C38-20D9-4303-BA14-ADFDB6527F29}" srcOrd="2" destOrd="0" presId="urn:microsoft.com/office/officeart/2018/2/layout/IconVerticalSolidList"/>
    <dgm:cxn modelId="{22AE9924-4A4E-804D-8852-6ED17975807A}" type="presParOf" srcId="{7C0C0B36-1B9C-411B-BF03-E87B582CAAFC}" destId="{7F2C0818-F8D2-4E34-89A1-C63DE0516558}" srcOrd="3" destOrd="0" presId="urn:microsoft.com/office/officeart/2018/2/layout/IconVerticalSolidList"/>
    <dgm:cxn modelId="{EFF6B70E-F83C-F047-B812-96DE00E1A2FC}" type="presParOf" srcId="{D3F9D000-7FAF-481C-B938-DC2111C74819}" destId="{BBF95FC5-7948-4926-9A87-E0DA604FA3D0}" srcOrd="1" destOrd="0" presId="urn:microsoft.com/office/officeart/2018/2/layout/IconVerticalSolidList"/>
    <dgm:cxn modelId="{1071ED86-44D5-A144-B5F4-FED61969EC1B}" type="presParOf" srcId="{D3F9D000-7FAF-481C-B938-DC2111C74819}" destId="{8B2181B1-39A1-4A3E-9120-412FF473C66B}" srcOrd="2" destOrd="0" presId="urn:microsoft.com/office/officeart/2018/2/layout/IconVerticalSolidList"/>
    <dgm:cxn modelId="{681FF223-0CC2-484D-9530-308DE7621394}" type="presParOf" srcId="{8B2181B1-39A1-4A3E-9120-412FF473C66B}" destId="{67B86C37-45DF-4D32-B7F6-4BCAC892C9EB}" srcOrd="0" destOrd="0" presId="urn:microsoft.com/office/officeart/2018/2/layout/IconVerticalSolidList"/>
    <dgm:cxn modelId="{73E9758E-ABE6-A047-817B-ED6868332D57}" type="presParOf" srcId="{8B2181B1-39A1-4A3E-9120-412FF473C66B}" destId="{C83979A9-9833-4CC4-AFD1-67F584D7934C}" srcOrd="1" destOrd="0" presId="urn:microsoft.com/office/officeart/2018/2/layout/IconVerticalSolidList"/>
    <dgm:cxn modelId="{23B68AF6-478D-4F48-822D-FBA57AEF8AD4}" type="presParOf" srcId="{8B2181B1-39A1-4A3E-9120-412FF473C66B}" destId="{2B90DAA4-1DFC-4BC8-9C13-C43290AB3FB3}" srcOrd="2" destOrd="0" presId="urn:microsoft.com/office/officeart/2018/2/layout/IconVerticalSolidList"/>
    <dgm:cxn modelId="{7DCBB47D-66C5-4045-8596-9258AFC5978C}" type="presParOf" srcId="{8B2181B1-39A1-4A3E-9120-412FF473C66B}" destId="{BEDEDF69-AA0A-442C-9B44-EB093D220CBD}"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E1626C-9A64-4569-83C5-B9B6A642BC3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CF61B78-7D39-4793-AD35-747FEF4EA7C4}">
      <dgm:prSet/>
      <dgm:spPr/>
      <dgm:t>
        <a:bodyPr/>
        <a:lstStyle/>
        <a:p>
          <a:pPr>
            <a:lnSpc>
              <a:spcPct val="100000"/>
            </a:lnSpc>
          </a:pPr>
          <a:r>
            <a:rPr lang="en-CA" b="1" i="1" kern="1200" dirty="0">
              <a:latin typeface="+mn-lt"/>
              <a:ea typeface="+mn-ea"/>
              <a:cs typeface="+mn-cs"/>
            </a:rPr>
            <a:t>Location</a:t>
          </a:r>
          <a:r>
            <a:rPr lang="en-CA" kern="1200" dirty="0">
              <a:latin typeface="+mn-lt"/>
              <a:ea typeface="+mn-ea"/>
              <a:cs typeface="+mn-cs"/>
            </a:rPr>
            <a:t>: location in Canary Wharf targets business clients, which make for a regular and more predictable client base (business dinners, </a:t>
          </a:r>
          <a:r>
            <a:rPr lang="en-CA" kern="1200" dirty="0" err="1">
              <a:latin typeface="+mn-lt"/>
              <a:ea typeface="+mn-ea"/>
              <a:cs typeface="+mn-cs"/>
            </a:rPr>
            <a:t>etc</a:t>
          </a:r>
          <a:r>
            <a:rPr lang="en-CA" kern="1200" dirty="0">
              <a:latin typeface="+mn-lt"/>
              <a:ea typeface="+mn-ea"/>
              <a:cs typeface="+mn-cs"/>
            </a:rPr>
            <a:t>).</a:t>
          </a:r>
        </a:p>
      </dgm:t>
    </dgm:pt>
    <dgm:pt modelId="{2447D252-EA32-414F-A89F-76103BC98E95}" type="parTrans" cxnId="{BE2506F8-703A-4527-8748-ABC759183935}">
      <dgm:prSet/>
      <dgm:spPr/>
      <dgm:t>
        <a:bodyPr/>
        <a:lstStyle/>
        <a:p>
          <a:endParaRPr lang="en-US"/>
        </a:p>
      </dgm:t>
    </dgm:pt>
    <dgm:pt modelId="{FBAE4DE2-99C3-449F-A60E-06DF1C310C90}" type="sibTrans" cxnId="{BE2506F8-703A-4527-8748-ABC759183935}">
      <dgm:prSet/>
      <dgm:spPr/>
      <dgm:t>
        <a:bodyPr/>
        <a:lstStyle/>
        <a:p>
          <a:endParaRPr lang="en-US"/>
        </a:p>
      </dgm:t>
    </dgm:pt>
    <dgm:pt modelId="{68B39FBD-7588-4908-9906-399D17B42208}">
      <dgm:prSet/>
      <dgm:spPr/>
      <dgm:t>
        <a:bodyPr/>
        <a:lstStyle/>
        <a:p>
          <a:pPr>
            <a:lnSpc>
              <a:spcPct val="100000"/>
            </a:lnSpc>
          </a:pPr>
          <a:r>
            <a:rPr lang="en-CA" b="1" i="1" dirty="0">
              <a:latin typeface="+mn-lt"/>
              <a:ea typeface="+mn-ea"/>
              <a:cs typeface="+mn-cs"/>
            </a:rPr>
            <a:t>Pricing power</a:t>
          </a:r>
          <a:r>
            <a:rPr lang="en-CA" dirty="0">
              <a:latin typeface="+mn-lt"/>
              <a:ea typeface="+mn-ea"/>
              <a:cs typeface="+mn-cs"/>
            </a:rPr>
            <a:t>: business clients tend to be less sensitive to prices (banks, etc.). Location (next to offices) and quality tend to be more important than prices.</a:t>
          </a:r>
        </a:p>
      </dgm:t>
    </dgm:pt>
    <dgm:pt modelId="{F9F48A8D-59AD-4DF6-AEF2-76BFB8BCFE11}" type="parTrans" cxnId="{0B8EECDF-CB3F-4800-9C42-300EAE31C39E}">
      <dgm:prSet/>
      <dgm:spPr/>
      <dgm:t>
        <a:bodyPr/>
        <a:lstStyle/>
        <a:p>
          <a:endParaRPr lang="en-US"/>
        </a:p>
      </dgm:t>
    </dgm:pt>
    <dgm:pt modelId="{18A41F54-535B-4EB4-9F0F-9EC4C9FFE652}" type="sibTrans" cxnId="{0B8EECDF-CB3F-4800-9C42-300EAE31C39E}">
      <dgm:prSet/>
      <dgm:spPr/>
      <dgm:t>
        <a:bodyPr/>
        <a:lstStyle/>
        <a:p>
          <a:endParaRPr lang="en-US"/>
        </a:p>
      </dgm:t>
    </dgm:pt>
    <dgm:pt modelId="{2F0817F2-D1B7-41A6-902C-67A70301775A}" type="pres">
      <dgm:prSet presAssocID="{C6E1626C-9A64-4569-83C5-B9B6A642BC31}" presName="root" presStyleCnt="0">
        <dgm:presLayoutVars>
          <dgm:dir/>
          <dgm:resizeHandles val="exact"/>
        </dgm:presLayoutVars>
      </dgm:prSet>
      <dgm:spPr/>
    </dgm:pt>
    <dgm:pt modelId="{EE858CD1-0E6E-4E34-AC49-2F9EF32FEBE3}" type="pres">
      <dgm:prSet presAssocID="{9CF61B78-7D39-4793-AD35-747FEF4EA7C4}" presName="compNode" presStyleCnt="0"/>
      <dgm:spPr/>
    </dgm:pt>
    <dgm:pt modelId="{D1CB8715-D325-4B34-894D-4D662618F3B4}" type="pres">
      <dgm:prSet presAssocID="{9CF61B78-7D39-4793-AD35-747FEF4EA7C4}" presName="bgRect" presStyleLbl="bgShp" presStyleIdx="0" presStyleCnt="2"/>
      <dgm:spPr>
        <a:solidFill>
          <a:srgbClr val="F7CCAF"/>
        </a:solidFill>
      </dgm:spPr>
    </dgm:pt>
    <dgm:pt modelId="{0D72D70E-C321-43AC-8080-6D7CA795CE1E}" type="pres">
      <dgm:prSet presAssocID="{9CF61B78-7D39-4793-AD35-747FEF4EA7C4}" presName="iconRect" presStyleLbl="node1" presStyleIdx="0" presStyleCnt="2"/>
      <dgm:spPr>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B003E7CC-17E4-4896-A405-A34F35417103}" type="pres">
      <dgm:prSet presAssocID="{9CF61B78-7D39-4793-AD35-747FEF4EA7C4}" presName="spaceRect" presStyleCnt="0"/>
      <dgm:spPr/>
    </dgm:pt>
    <dgm:pt modelId="{AEB42394-9291-431B-A5AB-20282FDCDF6E}" type="pres">
      <dgm:prSet presAssocID="{9CF61B78-7D39-4793-AD35-747FEF4EA7C4}" presName="parTx" presStyleLbl="revTx" presStyleIdx="0" presStyleCnt="2">
        <dgm:presLayoutVars>
          <dgm:chMax val="0"/>
          <dgm:chPref val="0"/>
        </dgm:presLayoutVars>
      </dgm:prSet>
      <dgm:spPr/>
    </dgm:pt>
    <dgm:pt modelId="{C27FF1A9-4168-44C5-9BB9-B19F6C73B264}" type="pres">
      <dgm:prSet presAssocID="{FBAE4DE2-99C3-449F-A60E-06DF1C310C90}" presName="sibTrans" presStyleCnt="0"/>
      <dgm:spPr/>
    </dgm:pt>
    <dgm:pt modelId="{5B9395B6-0745-4E33-A230-160B49572CAF}" type="pres">
      <dgm:prSet presAssocID="{68B39FBD-7588-4908-9906-399D17B42208}" presName="compNode" presStyleCnt="0"/>
      <dgm:spPr/>
    </dgm:pt>
    <dgm:pt modelId="{67DDE41D-4F7D-4A98-8799-B3C21F5DADF2}" type="pres">
      <dgm:prSet presAssocID="{68B39FBD-7588-4908-9906-399D17B42208}" presName="bgRect" presStyleLbl="bgShp" presStyleIdx="1" presStyleCnt="2"/>
      <dgm:spPr>
        <a:solidFill>
          <a:srgbClr val="A3A3A3"/>
        </a:solidFill>
      </dgm:spPr>
    </dgm:pt>
    <dgm:pt modelId="{828E6886-E9A5-48F6-BB3D-F084DB0A2942}" type="pres">
      <dgm:prSet presAssocID="{68B39FBD-7588-4908-9906-399D17B42208}" presName="iconRect" presStyleLbl="node1" presStyleIdx="1" presStyleCnt="2"/>
      <dgm:spPr>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E8E78DF0-A064-4112-9690-C6C8C8051DA8}" type="pres">
      <dgm:prSet presAssocID="{68B39FBD-7588-4908-9906-399D17B42208}" presName="spaceRect" presStyleCnt="0"/>
      <dgm:spPr/>
    </dgm:pt>
    <dgm:pt modelId="{1B3DD00F-83A4-4C13-9F7D-01EF60393C91}" type="pres">
      <dgm:prSet presAssocID="{68B39FBD-7588-4908-9906-399D17B42208}" presName="parTx" presStyleLbl="revTx" presStyleIdx="1" presStyleCnt="2">
        <dgm:presLayoutVars>
          <dgm:chMax val="0"/>
          <dgm:chPref val="0"/>
        </dgm:presLayoutVars>
      </dgm:prSet>
      <dgm:spPr/>
    </dgm:pt>
  </dgm:ptLst>
  <dgm:cxnLst>
    <dgm:cxn modelId="{1E353255-3E68-5643-8FF1-54A8554A36DF}" type="presOf" srcId="{68B39FBD-7588-4908-9906-399D17B42208}" destId="{1B3DD00F-83A4-4C13-9F7D-01EF60393C91}" srcOrd="0" destOrd="0" presId="urn:microsoft.com/office/officeart/2018/2/layout/IconVerticalSolidList"/>
    <dgm:cxn modelId="{835294A4-716D-244E-985B-9AD3830B355A}" type="presOf" srcId="{9CF61B78-7D39-4793-AD35-747FEF4EA7C4}" destId="{AEB42394-9291-431B-A5AB-20282FDCDF6E}" srcOrd="0" destOrd="0" presId="urn:microsoft.com/office/officeart/2018/2/layout/IconVerticalSolidList"/>
    <dgm:cxn modelId="{69466BD5-F85A-0642-8CD1-BEA7072D5D18}" type="presOf" srcId="{C6E1626C-9A64-4569-83C5-B9B6A642BC31}" destId="{2F0817F2-D1B7-41A6-902C-67A70301775A}" srcOrd="0" destOrd="0" presId="urn:microsoft.com/office/officeart/2018/2/layout/IconVerticalSolidList"/>
    <dgm:cxn modelId="{0B8EECDF-CB3F-4800-9C42-300EAE31C39E}" srcId="{C6E1626C-9A64-4569-83C5-B9B6A642BC31}" destId="{68B39FBD-7588-4908-9906-399D17B42208}" srcOrd="1" destOrd="0" parTransId="{F9F48A8D-59AD-4DF6-AEF2-76BFB8BCFE11}" sibTransId="{18A41F54-535B-4EB4-9F0F-9EC4C9FFE652}"/>
    <dgm:cxn modelId="{BE2506F8-703A-4527-8748-ABC759183935}" srcId="{C6E1626C-9A64-4569-83C5-B9B6A642BC31}" destId="{9CF61B78-7D39-4793-AD35-747FEF4EA7C4}" srcOrd="0" destOrd="0" parTransId="{2447D252-EA32-414F-A89F-76103BC98E95}" sibTransId="{FBAE4DE2-99C3-449F-A60E-06DF1C310C90}"/>
    <dgm:cxn modelId="{0A86FF36-1E4C-364A-AB8A-EFBBF29EFF1F}" type="presParOf" srcId="{2F0817F2-D1B7-41A6-902C-67A70301775A}" destId="{EE858CD1-0E6E-4E34-AC49-2F9EF32FEBE3}" srcOrd="0" destOrd="0" presId="urn:microsoft.com/office/officeart/2018/2/layout/IconVerticalSolidList"/>
    <dgm:cxn modelId="{7D839C2F-6EE5-4042-819E-2B54C984D5F4}" type="presParOf" srcId="{EE858CD1-0E6E-4E34-AC49-2F9EF32FEBE3}" destId="{D1CB8715-D325-4B34-894D-4D662618F3B4}" srcOrd="0" destOrd="0" presId="urn:microsoft.com/office/officeart/2018/2/layout/IconVerticalSolidList"/>
    <dgm:cxn modelId="{37754B2A-0FA2-6C46-93EC-CE73C057C2F5}" type="presParOf" srcId="{EE858CD1-0E6E-4E34-AC49-2F9EF32FEBE3}" destId="{0D72D70E-C321-43AC-8080-6D7CA795CE1E}" srcOrd="1" destOrd="0" presId="urn:microsoft.com/office/officeart/2018/2/layout/IconVerticalSolidList"/>
    <dgm:cxn modelId="{4E58BED7-9FE9-9C4B-8197-598539C810E6}" type="presParOf" srcId="{EE858CD1-0E6E-4E34-AC49-2F9EF32FEBE3}" destId="{B003E7CC-17E4-4896-A405-A34F35417103}" srcOrd="2" destOrd="0" presId="urn:microsoft.com/office/officeart/2018/2/layout/IconVerticalSolidList"/>
    <dgm:cxn modelId="{88A4C413-13D2-7746-89A9-F4C34CCFACE9}" type="presParOf" srcId="{EE858CD1-0E6E-4E34-AC49-2F9EF32FEBE3}" destId="{AEB42394-9291-431B-A5AB-20282FDCDF6E}" srcOrd="3" destOrd="0" presId="urn:microsoft.com/office/officeart/2018/2/layout/IconVerticalSolidList"/>
    <dgm:cxn modelId="{B4324BB5-ABD0-1C4D-BD2D-F01503A2E2D0}" type="presParOf" srcId="{2F0817F2-D1B7-41A6-902C-67A70301775A}" destId="{C27FF1A9-4168-44C5-9BB9-B19F6C73B264}" srcOrd="1" destOrd="0" presId="urn:microsoft.com/office/officeart/2018/2/layout/IconVerticalSolidList"/>
    <dgm:cxn modelId="{F80E13EC-F59C-1641-805B-D4EB421E72C6}" type="presParOf" srcId="{2F0817F2-D1B7-41A6-902C-67A70301775A}" destId="{5B9395B6-0745-4E33-A230-160B49572CAF}" srcOrd="2" destOrd="0" presId="urn:microsoft.com/office/officeart/2018/2/layout/IconVerticalSolidList"/>
    <dgm:cxn modelId="{3A24D223-FB17-4E4D-9719-CE4E98E245B6}" type="presParOf" srcId="{5B9395B6-0745-4E33-A230-160B49572CAF}" destId="{67DDE41D-4F7D-4A98-8799-B3C21F5DADF2}" srcOrd="0" destOrd="0" presId="urn:microsoft.com/office/officeart/2018/2/layout/IconVerticalSolidList"/>
    <dgm:cxn modelId="{82D8E37A-3885-224E-82B3-D4B37E7B3D57}" type="presParOf" srcId="{5B9395B6-0745-4E33-A230-160B49572CAF}" destId="{828E6886-E9A5-48F6-BB3D-F084DB0A2942}" srcOrd="1" destOrd="0" presId="urn:microsoft.com/office/officeart/2018/2/layout/IconVerticalSolidList"/>
    <dgm:cxn modelId="{3860B11B-7F2B-9449-92B8-5F48DBEF2104}" type="presParOf" srcId="{5B9395B6-0745-4E33-A230-160B49572CAF}" destId="{E8E78DF0-A064-4112-9690-C6C8C8051DA8}" srcOrd="2" destOrd="0" presId="urn:microsoft.com/office/officeart/2018/2/layout/IconVerticalSolidList"/>
    <dgm:cxn modelId="{185E85A1-D9AB-3540-A487-83B5425AB078}" type="presParOf" srcId="{5B9395B6-0745-4E33-A230-160B49572CAF}" destId="{1B3DD00F-83A4-4C13-9F7D-01EF60393C9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408AAB-D4BE-4866-9E98-D030A05C5CA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8996FED-0B59-4BFD-BE1B-7A272A3CEF45}">
      <dgm:prSet custT="1"/>
      <dgm:spPr/>
      <dgm:t>
        <a:bodyPr/>
        <a:lstStyle/>
        <a:p>
          <a:pPr>
            <a:lnSpc>
              <a:spcPct val="100000"/>
            </a:lnSpc>
          </a:pPr>
          <a:r>
            <a:rPr lang="en-CA" sz="1400" b="1" i="1" kern="1200" dirty="0">
              <a:solidFill>
                <a:prstClr val="black">
                  <a:hueOff val="0"/>
                  <a:satOff val="0"/>
                  <a:lumOff val="0"/>
                  <a:alphaOff val="0"/>
                </a:prstClr>
              </a:solidFill>
              <a:latin typeface="Trebuchet MS" panose="020B0603020202020204"/>
              <a:ea typeface="+mn-ea"/>
              <a:cs typeface="+mn-cs"/>
            </a:rPr>
            <a:t>Competition from new business</a:t>
          </a:r>
          <a:r>
            <a:rPr lang="en-CA" sz="1400" kern="1200" dirty="0">
              <a:solidFill>
                <a:prstClr val="black">
                  <a:hueOff val="0"/>
                  <a:satOff val="0"/>
                  <a:lumOff val="0"/>
                  <a:alphaOff val="0"/>
                </a:prstClr>
              </a:solidFill>
              <a:latin typeface="Trebuchet MS" panose="020B0603020202020204"/>
              <a:ea typeface="+mn-ea"/>
              <a:cs typeface="+mn-cs"/>
            </a:rPr>
            <a:t>: Growing trend over new types of restaurant such as fancy fast-foods and Vegan restaurants.</a:t>
          </a:r>
          <a:endParaRPr lang="en-US" sz="1400" kern="1200" dirty="0">
            <a:solidFill>
              <a:prstClr val="black">
                <a:hueOff val="0"/>
                <a:satOff val="0"/>
                <a:lumOff val="0"/>
                <a:alphaOff val="0"/>
              </a:prstClr>
            </a:solidFill>
            <a:latin typeface="Trebuchet MS" panose="020B0603020202020204"/>
            <a:ea typeface="+mn-ea"/>
            <a:cs typeface="+mn-cs"/>
          </a:endParaRPr>
        </a:p>
      </dgm:t>
    </dgm:pt>
    <dgm:pt modelId="{9884FB07-CC5A-4879-8789-A899D3C7CF89}" type="parTrans" cxnId="{082916D9-5DE9-4C2E-84D6-ABF7179D6AA2}">
      <dgm:prSet/>
      <dgm:spPr/>
      <dgm:t>
        <a:bodyPr/>
        <a:lstStyle/>
        <a:p>
          <a:endParaRPr lang="en-US"/>
        </a:p>
      </dgm:t>
    </dgm:pt>
    <dgm:pt modelId="{433601B5-2FC8-45C4-A789-B381C7735FEF}" type="sibTrans" cxnId="{082916D9-5DE9-4C2E-84D6-ABF7179D6AA2}">
      <dgm:prSet/>
      <dgm:spPr/>
      <dgm:t>
        <a:bodyPr/>
        <a:lstStyle/>
        <a:p>
          <a:endParaRPr lang="en-US"/>
        </a:p>
      </dgm:t>
    </dgm:pt>
    <dgm:pt modelId="{99178784-7310-4D48-802F-8F87CDE1AB34}">
      <dgm:prSet custT="1"/>
      <dgm:spPr/>
      <dgm:t>
        <a:bodyPr/>
        <a:lstStyle/>
        <a:p>
          <a:pPr>
            <a:lnSpc>
              <a:spcPct val="100000"/>
            </a:lnSpc>
          </a:pPr>
          <a:r>
            <a:rPr lang="en-CA" sz="1400" b="1" i="1" kern="1200" dirty="0">
              <a:solidFill>
                <a:prstClr val="black">
                  <a:hueOff val="0"/>
                  <a:satOff val="0"/>
                  <a:lumOff val="0"/>
                  <a:alphaOff val="0"/>
                </a:prstClr>
              </a:solidFill>
              <a:latin typeface="Trebuchet MS" panose="020B0603020202020204"/>
              <a:ea typeface="+mn-ea"/>
              <a:cs typeface="+mn-cs"/>
            </a:rPr>
            <a:t>Competition from existing business</a:t>
          </a:r>
          <a:r>
            <a:rPr lang="en-CA" sz="1400" kern="1200" dirty="0">
              <a:solidFill>
                <a:prstClr val="black">
                  <a:hueOff val="0"/>
                  <a:satOff val="0"/>
                  <a:lumOff val="0"/>
                  <a:alphaOff val="0"/>
                </a:prstClr>
              </a:solidFill>
              <a:latin typeface="Trebuchet MS" panose="020B0603020202020204"/>
              <a:ea typeface="+mn-ea"/>
              <a:cs typeface="+mn-cs"/>
            </a:rPr>
            <a:t>: Companies might want to keep it simple and stick with the long-established brands in Canary Wharf when planning business trips.</a:t>
          </a:r>
          <a:endParaRPr lang="en-US" sz="1400" kern="1200" dirty="0">
            <a:solidFill>
              <a:prstClr val="black">
                <a:hueOff val="0"/>
                <a:satOff val="0"/>
                <a:lumOff val="0"/>
                <a:alphaOff val="0"/>
              </a:prstClr>
            </a:solidFill>
            <a:latin typeface="Trebuchet MS" panose="020B0603020202020204"/>
            <a:ea typeface="+mn-ea"/>
            <a:cs typeface="+mn-cs"/>
          </a:endParaRPr>
        </a:p>
      </dgm:t>
    </dgm:pt>
    <dgm:pt modelId="{D5552454-2D32-4D80-B114-7CB108979588}" type="parTrans" cxnId="{452CE202-69E2-4B6E-8550-2D7C4F7B13AA}">
      <dgm:prSet/>
      <dgm:spPr/>
      <dgm:t>
        <a:bodyPr/>
        <a:lstStyle/>
        <a:p>
          <a:endParaRPr lang="en-US"/>
        </a:p>
      </dgm:t>
    </dgm:pt>
    <dgm:pt modelId="{6AB481C5-B69B-4333-B80D-596EFF637235}" type="sibTrans" cxnId="{452CE202-69E2-4B6E-8550-2D7C4F7B13AA}">
      <dgm:prSet/>
      <dgm:spPr/>
      <dgm:t>
        <a:bodyPr/>
        <a:lstStyle/>
        <a:p>
          <a:endParaRPr lang="en-US"/>
        </a:p>
      </dgm:t>
    </dgm:pt>
    <dgm:pt modelId="{86E15067-135D-41B3-A5B4-2754A1A3AB36}">
      <dgm:prSet custT="1"/>
      <dgm:spPr/>
      <dgm:t>
        <a:bodyPr/>
        <a:lstStyle/>
        <a:p>
          <a:pPr>
            <a:lnSpc>
              <a:spcPct val="100000"/>
            </a:lnSpc>
          </a:pPr>
          <a:r>
            <a:rPr lang="en-CA" sz="1400" b="1" i="1" kern="1200" dirty="0">
              <a:solidFill>
                <a:prstClr val="black">
                  <a:hueOff val="0"/>
                  <a:satOff val="0"/>
                  <a:lumOff val="0"/>
                  <a:alphaOff val="0"/>
                </a:prstClr>
              </a:solidFill>
              <a:latin typeface="Trebuchet MS" panose="020B0603020202020204"/>
              <a:ea typeface="+mn-ea"/>
              <a:cs typeface="+mn-cs"/>
            </a:rPr>
            <a:t>Slowdown in activity with Brexit</a:t>
          </a:r>
          <a:r>
            <a:rPr lang="en-CA" sz="1400" kern="1200" dirty="0">
              <a:solidFill>
                <a:prstClr val="black">
                  <a:hueOff val="0"/>
                  <a:satOff val="0"/>
                  <a:lumOff val="0"/>
                  <a:alphaOff val="0"/>
                </a:prstClr>
              </a:solidFill>
              <a:latin typeface="Trebuchet MS" panose="020B0603020202020204"/>
              <a:ea typeface="+mn-ea"/>
              <a:cs typeface="+mn-cs"/>
            </a:rPr>
            <a:t>: banks moving offices to France or other EU countries might impact hospitality and restauration industries in Canary Wharf.</a:t>
          </a:r>
          <a:endParaRPr lang="en-US" sz="1400" kern="1200" dirty="0">
            <a:solidFill>
              <a:prstClr val="black">
                <a:hueOff val="0"/>
                <a:satOff val="0"/>
                <a:lumOff val="0"/>
                <a:alphaOff val="0"/>
              </a:prstClr>
            </a:solidFill>
            <a:latin typeface="Trebuchet MS" panose="020B0603020202020204"/>
            <a:ea typeface="+mn-ea"/>
            <a:cs typeface="+mn-cs"/>
          </a:endParaRPr>
        </a:p>
      </dgm:t>
    </dgm:pt>
    <dgm:pt modelId="{04375AEB-2126-48DE-9819-D91ADF3B1381}" type="parTrans" cxnId="{C445A805-04C0-42E6-9409-4E055B31F182}">
      <dgm:prSet/>
      <dgm:spPr/>
      <dgm:t>
        <a:bodyPr/>
        <a:lstStyle/>
        <a:p>
          <a:endParaRPr lang="en-US"/>
        </a:p>
      </dgm:t>
    </dgm:pt>
    <dgm:pt modelId="{45BA2F42-1AF9-4F2F-8FB2-44C5A219FFA7}" type="sibTrans" cxnId="{C445A805-04C0-42E6-9409-4E055B31F182}">
      <dgm:prSet/>
      <dgm:spPr/>
      <dgm:t>
        <a:bodyPr/>
        <a:lstStyle/>
        <a:p>
          <a:endParaRPr lang="en-US"/>
        </a:p>
      </dgm:t>
    </dgm:pt>
    <dgm:pt modelId="{55F867D3-1EF5-45BA-B688-1ACCE3A58DDE}" type="pres">
      <dgm:prSet presAssocID="{D6408AAB-D4BE-4866-9E98-D030A05C5CAD}" presName="root" presStyleCnt="0">
        <dgm:presLayoutVars>
          <dgm:dir/>
          <dgm:resizeHandles val="exact"/>
        </dgm:presLayoutVars>
      </dgm:prSet>
      <dgm:spPr/>
    </dgm:pt>
    <dgm:pt modelId="{29B1E920-D54D-40FB-BE76-9DF00DC0F3F7}" type="pres">
      <dgm:prSet presAssocID="{68996FED-0B59-4BFD-BE1B-7A272A3CEF45}" presName="compNode" presStyleCnt="0"/>
      <dgm:spPr/>
    </dgm:pt>
    <dgm:pt modelId="{89744BF2-C592-4412-99C8-BE309FD394D9}" type="pres">
      <dgm:prSet presAssocID="{68996FED-0B59-4BFD-BE1B-7A272A3CEF45}" presName="bgRect" presStyleLbl="bgShp" presStyleIdx="0" presStyleCnt="3"/>
      <dgm:spPr>
        <a:solidFill>
          <a:srgbClr val="F7CCAF"/>
        </a:solidFill>
      </dgm:spPr>
    </dgm:pt>
    <dgm:pt modelId="{90F765F8-E1A0-4586-8CE4-71349CA99EC0}" type="pres">
      <dgm:prSet presAssocID="{68996FED-0B59-4BFD-BE1B-7A272A3CEF45}" presName="iconRect" presStyleLbl="node1" presStyleIdx="0" presStyleCnt="3"/>
      <dgm:spPr>
        <a:blipFill rotWithShape="1">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a:ext>
      </dgm:extLst>
    </dgm:pt>
    <dgm:pt modelId="{D46B481F-ED74-472A-98A1-0DF08521CFCC}" type="pres">
      <dgm:prSet presAssocID="{68996FED-0B59-4BFD-BE1B-7A272A3CEF45}" presName="spaceRect" presStyleCnt="0"/>
      <dgm:spPr/>
    </dgm:pt>
    <dgm:pt modelId="{A1FE0C15-49D5-4F58-9BEA-5F172B77EDAD}" type="pres">
      <dgm:prSet presAssocID="{68996FED-0B59-4BFD-BE1B-7A272A3CEF45}" presName="parTx" presStyleLbl="revTx" presStyleIdx="0" presStyleCnt="3" custScaleX="100000">
        <dgm:presLayoutVars>
          <dgm:chMax val="0"/>
          <dgm:chPref val="0"/>
        </dgm:presLayoutVars>
      </dgm:prSet>
      <dgm:spPr/>
    </dgm:pt>
    <dgm:pt modelId="{7774CAA0-A370-4AE5-969A-7319D9CC7DDC}" type="pres">
      <dgm:prSet presAssocID="{433601B5-2FC8-45C4-A789-B381C7735FEF}" presName="sibTrans" presStyleCnt="0"/>
      <dgm:spPr/>
    </dgm:pt>
    <dgm:pt modelId="{DC0F24D0-B8E8-4459-A849-05FFEED798B8}" type="pres">
      <dgm:prSet presAssocID="{99178784-7310-4D48-802F-8F87CDE1AB34}" presName="compNode" presStyleCnt="0"/>
      <dgm:spPr/>
    </dgm:pt>
    <dgm:pt modelId="{6F5E3223-F057-45AF-BF9E-163B23139D77}" type="pres">
      <dgm:prSet presAssocID="{99178784-7310-4D48-802F-8F87CDE1AB34}" presName="bgRect" presStyleLbl="bgShp" presStyleIdx="1" presStyleCnt="3"/>
      <dgm:spPr>
        <a:solidFill>
          <a:srgbClr val="A3A3A3"/>
        </a:solidFill>
      </dgm:spPr>
    </dgm:pt>
    <dgm:pt modelId="{0CF6F3DD-0B0F-4811-A2EF-E195538DF1D1}" type="pres">
      <dgm:prSet presAssocID="{99178784-7310-4D48-802F-8F87CDE1AB34}" presName="iconRect" presStyleLbl="node1" presStyleIdx="1" presStyleCnt="3"/>
      <dgm:spPr>
        <a:blipFill rotWithShape="1">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ork and knife"/>
        </a:ext>
      </dgm:extLst>
    </dgm:pt>
    <dgm:pt modelId="{903B88F8-1AC0-48A6-AE81-62ABEA80C348}" type="pres">
      <dgm:prSet presAssocID="{99178784-7310-4D48-802F-8F87CDE1AB34}" presName="spaceRect" presStyleCnt="0"/>
      <dgm:spPr/>
    </dgm:pt>
    <dgm:pt modelId="{45E8351A-8B16-4278-8E4A-2CC67A8FA25F}" type="pres">
      <dgm:prSet presAssocID="{99178784-7310-4D48-802F-8F87CDE1AB34}" presName="parTx" presStyleLbl="revTx" presStyleIdx="1" presStyleCnt="3">
        <dgm:presLayoutVars>
          <dgm:chMax val="0"/>
          <dgm:chPref val="0"/>
        </dgm:presLayoutVars>
      </dgm:prSet>
      <dgm:spPr/>
    </dgm:pt>
    <dgm:pt modelId="{F96509D0-62EE-4D8B-B533-E1767A4E1A33}" type="pres">
      <dgm:prSet presAssocID="{6AB481C5-B69B-4333-B80D-596EFF637235}" presName="sibTrans" presStyleCnt="0"/>
      <dgm:spPr/>
    </dgm:pt>
    <dgm:pt modelId="{2EDC42B1-50DD-46E6-B6F8-83C6A999B45C}" type="pres">
      <dgm:prSet presAssocID="{86E15067-135D-41B3-A5B4-2754A1A3AB36}" presName="compNode" presStyleCnt="0"/>
      <dgm:spPr/>
    </dgm:pt>
    <dgm:pt modelId="{0D0A9D01-87C8-4E3D-AAF4-FBE4DE700E67}" type="pres">
      <dgm:prSet presAssocID="{86E15067-135D-41B3-A5B4-2754A1A3AB36}" presName="bgRect" presStyleLbl="bgShp" presStyleIdx="2" presStyleCnt="3"/>
      <dgm:spPr>
        <a:solidFill>
          <a:srgbClr val="EC8037">
            <a:alpha val="74902"/>
          </a:srgbClr>
        </a:solidFill>
      </dgm:spPr>
    </dgm:pt>
    <dgm:pt modelId="{A6508B7C-99BF-42A1-8E16-47A3726801A4}" type="pres">
      <dgm:prSet presAssocID="{86E15067-135D-41B3-A5B4-2754A1A3AB36}" presName="iconRect" presStyleLbl="node1" presStyleIdx="2" presStyleCnt="3"/>
      <dgm:spPr>
        <a:blipFill rotWithShape="1">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rker"/>
        </a:ext>
      </dgm:extLst>
    </dgm:pt>
    <dgm:pt modelId="{A19702C8-F0E9-41CF-8323-054DC7E8C9F8}" type="pres">
      <dgm:prSet presAssocID="{86E15067-135D-41B3-A5B4-2754A1A3AB36}" presName="spaceRect" presStyleCnt="0"/>
      <dgm:spPr/>
    </dgm:pt>
    <dgm:pt modelId="{F04DA7F9-6498-4E5E-94DB-7D1578D29A40}" type="pres">
      <dgm:prSet presAssocID="{86E15067-135D-41B3-A5B4-2754A1A3AB36}" presName="parTx" presStyleLbl="revTx" presStyleIdx="2" presStyleCnt="3">
        <dgm:presLayoutVars>
          <dgm:chMax val="0"/>
          <dgm:chPref val="0"/>
        </dgm:presLayoutVars>
      </dgm:prSet>
      <dgm:spPr/>
    </dgm:pt>
  </dgm:ptLst>
  <dgm:cxnLst>
    <dgm:cxn modelId="{452CE202-69E2-4B6E-8550-2D7C4F7B13AA}" srcId="{D6408AAB-D4BE-4866-9E98-D030A05C5CAD}" destId="{99178784-7310-4D48-802F-8F87CDE1AB34}" srcOrd="1" destOrd="0" parTransId="{D5552454-2D32-4D80-B114-7CB108979588}" sibTransId="{6AB481C5-B69B-4333-B80D-596EFF637235}"/>
    <dgm:cxn modelId="{C445A805-04C0-42E6-9409-4E055B31F182}" srcId="{D6408AAB-D4BE-4866-9E98-D030A05C5CAD}" destId="{86E15067-135D-41B3-A5B4-2754A1A3AB36}" srcOrd="2" destOrd="0" parTransId="{04375AEB-2126-48DE-9819-D91ADF3B1381}" sibTransId="{45BA2F42-1AF9-4F2F-8FB2-44C5A219FFA7}"/>
    <dgm:cxn modelId="{59C3EA17-ADF9-2947-9383-76F74447D867}" type="presOf" srcId="{D6408AAB-D4BE-4866-9E98-D030A05C5CAD}" destId="{55F867D3-1EF5-45BA-B688-1ACCE3A58DDE}" srcOrd="0" destOrd="0" presId="urn:microsoft.com/office/officeart/2018/2/layout/IconVerticalSolidList"/>
    <dgm:cxn modelId="{8CED424C-85AC-6943-85BB-E24E5A355DB8}" type="presOf" srcId="{86E15067-135D-41B3-A5B4-2754A1A3AB36}" destId="{F04DA7F9-6498-4E5E-94DB-7D1578D29A40}" srcOrd="0" destOrd="0" presId="urn:microsoft.com/office/officeart/2018/2/layout/IconVerticalSolidList"/>
    <dgm:cxn modelId="{5F236D7D-79F5-6348-9AA6-55709FC22945}" type="presOf" srcId="{68996FED-0B59-4BFD-BE1B-7A272A3CEF45}" destId="{A1FE0C15-49D5-4F58-9BEA-5F172B77EDAD}" srcOrd="0" destOrd="0" presId="urn:microsoft.com/office/officeart/2018/2/layout/IconVerticalSolidList"/>
    <dgm:cxn modelId="{082916D9-5DE9-4C2E-84D6-ABF7179D6AA2}" srcId="{D6408AAB-D4BE-4866-9E98-D030A05C5CAD}" destId="{68996FED-0B59-4BFD-BE1B-7A272A3CEF45}" srcOrd="0" destOrd="0" parTransId="{9884FB07-CC5A-4879-8789-A899D3C7CF89}" sibTransId="{433601B5-2FC8-45C4-A789-B381C7735FEF}"/>
    <dgm:cxn modelId="{D05F86F7-E969-DB41-849E-E3DDEBCBD26C}" type="presOf" srcId="{99178784-7310-4D48-802F-8F87CDE1AB34}" destId="{45E8351A-8B16-4278-8E4A-2CC67A8FA25F}" srcOrd="0" destOrd="0" presId="urn:microsoft.com/office/officeart/2018/2/layout/IconVerticalSolidList"/>
    <dgm:cxn modelId="{1CD9482B-E262-B141-9BB3-09643B22A2EF}" type="presParOf" srcId="{55F867D3-1EF5-45BA-B688-1ACCE3A58DDE}" destId="{29B1E920-D54D-40FB-BE76-9DF00DC0F3F7}" srcOrd="0" destOrd="0" presId="urn:microsoft.com/office/officeart/2018/2/layout/IconVerticalSolidList"/>
    <dgm:cxn modelId="{2926B38D-ED63-D44C-B9CE-5A0BC02B76F0}" type="presParOf" srcId="{29B1E920-D54D-40FB-BE76-9DF00DC0F3F7}" destId="{89744BF2-C592-4412-99C8-BE309FD394D9}" srcOrd="0" destOrd="0" presId="urn:microsoft.com/office/officeart/2018/2/layout/IconVerticalSolidList"/>
    <dgm:cxn modelId="{F49A8060-7E98-454C-8415-21373779641B}" type="presParOf" srcId="{29B1E920-D54D-40FB-BE76-9DF00DC0F3F7}" destId="{90F765F8-E1A0-4586-8CE4-71349CA99EC0}" srcOrd="1" destOrd="0" presId="urn:microsoft.com/office/officeart/2018/2/layout/IconVerticalSolidList"/>
    <dgm:cxn modelId="{2A6C91DA-570C-A947-9A11-9061FE16A31D}" type="presParOf" srcId="{29B1E920-D54D-40FB-BE76-9DF00DC0F3F7}" destId="{D46B481F-ED74-472A-98A1-0DF08521CFCC}" srcOrd="2" destOrd="0" presId="urn:microsoft.com/office/officeart/2018/2/layout/IconVerticalSolidList"/>
    <dgm:cxn modelId="{91C8C610-C4BA-E742-818F-1F4EB462793E}" type="presParOf" srcId="{29B1E920-D54D-40FB-BE76-9DF00DC0F3F7}" destId="{A1FE0C15-49D5-4F58-9BEA-5F172B77EDAD}" srcOrd="3" destOrd="0" presId="urn:microsoft.com/office/officeart/2018/2/layout/IconVerticalSolidList"/>
    <dgm:cxn modelId="{ED49F4BE-E7E9-6D4B-9170-F4CD3031ECB2}" type="presParOf" srcId="{55F867D3-1EF5-45BA-B688-1ACCE3A58DDE}" destId="{7774CAA0-A370-4AE5-969A-7319D9CC7DDC}" srcOrd="1" destOrd="0" presId="urn:microsoft.com/office/officeart/2018/2/layout/IconVerticalSolidList"/>
    <dgm:cxn modelId="{100D1A8F-24D6-4C4F-BC53-6AAC4FB5EA24}" type="presParOf" srcId="{55F867D3-1EF5-45BA-B688-1ACCE3A58DDE}" destId="{DC0F24D0-B8E8-4459-A849-05FFEED798B8}" srcOrd="2" destOrd="0" presId="urn:microsoft.com/office/officeart/2018/2/layout/IconVerticalSolidList"/>
    <dgm:cxn modelId="{B8F940D6-47EB-BE4E-ADBF-9E8F5465B593}" type="presParOf" srcId="{DC0F24D0-B8E8-4459-A849-05FFEED798B8}" destId="{6F5E3223-F057-45AF-BF9E-163B23139D77}" srcOrd="0" destOrd="0" presId="urn:microsoft.com/office/officeart/2018/2/layout/IconVerticalSolidList"/>
    <dgm:cxn modelId="{A3643C94-FFC0-EE45-9672-E98A5455473A}" type="presParOf" srcId="{DC0F24D0-B8E8-4459-A849-05FFEED798B8}" destId="{0CF6F3DD-0B0F-4811-A2EF-E195538DF1D1}" srcOrd="1" destOrd="0" presId="urn:microsoft.com/office/officeart/2018/2/layout/IconVerticalSolidList"/>
    <dgm:cxn modelId="{5EEA020E-DC1E-9449-9CD6-7566C83E2D9E}" type="presParOf" srcId="{DC0F24D0-B8E8-4459-A849-05FFEED798B8}" destId="{903B88F8-1AC0-48A6-AE81-62ABEA80C348}" srcOrd="2" destOrd="0" presId="urn:microsoft.com/office/officeart/2018/2/layout/IconVerticalSolidList"/>
    <dgm:cxn modelId="{DA1070FB-1797-E148-9FE5-0B6EF65F936A}" type="presParOf" srcId="{DC0F24D0-B8E8-4459-A849-05FFEED798B8}" destId="{45E8351A-8B16-4278-8E4A-2CC67A8FA25F}" srcOrd="3" destOrd="0" presId="urn:microsoft.com/office/officeart/2018/2/layout/IconVerticalSolidList"/>
    <dgm:cxn modelId="{D2EB2583-CB08-CD42-97A3-39C87307EF8E}" type="presParOf" srcId="{55F867D3-1EF5-45BA-B688-1ACCE3A58DDE}" destId="{F96509D0-62EE-4D8B-B533-E1767A4E1A33}" srcOrd="3" destOrd="0" presId="urn:microsoft.com/office/officeart/2018/2/layout/IconVerticalSolidList"/>
    <dgm:cxn modelId="{750B3894-74E8-204C-A7E9-DD5FB5BE1482}" type="presParOf" srcId="{55F867D3-1EF5-45BA-B688-1ACCE3A58DDE}" destId="{2EDC42B1-50DD-46E6-B6F8-83C6A999B45C}" srcOrd="4" destOrd="0" presId="urn:microsoft.com/office/officeart/2018/2/layout/IconVerticalSolidList"/>
    <dgm:cxn modelId="{32FACA8C-A8F4-E64A-8ADA-7DBA51D336DF}" type="presParOf" srcId="{2EDC42B1-50DD-46E6-B6F8-83C6A999B45C}" destId="{0D0A9D01-87C8-4E3D-AAF4-FBE4DE700E67}" srcOrd="0" destOrd="0" presId="urn:microsoft.com/office/officeart/2018/2/layout/IconVerticalSolidList"/>
    <dgm:cxn modelId="{5099EB07-54B7-E14C-A43F-0A6457B78C00}" type="presParOf" srcId="{2EDC42B1-50DD-46E6-B6F8-83C6A999B45C}" destId="{A6508B7C-99BF-42A1-8E16-47A3726801A4}" srcOrd="1" destOrd="0" presId="urn:microsoft.com/office/officeart/2018/2/layout/IconVerticalSolidList"/>
    <dgm:cxn modelId="{E14B67BF-004F-A149-9BE6-F97B6DA08CA7}" type="presParOf" srcId="{2EDC42B1-50DD-46E6-B6F8-83C6A999B45C}" destId="{A19702C8-F0E9-41CF-8323-054DC7E8C9F8}" srcOrd="2" destOrd="0" presId="urn:microsoft.com/office/officeart/2018/2/layout/IconVerticalSolidList"/>
    <dgm:cxn modelId="{F324490B-26A5-1D4B-9B4B-4D8FB2261180}" type="presParOf" srcId="{2EDC42B1-50DD-46E6-B6F8-83C6A999B45C}" destId="{F04DA7F9-6498-4E5E-94DB-7D1578D29A4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521E9-E476-4EB4-A50A-50DD1F2B1AC5}">
      <dsp:nvSpPr>
        <dsp:cNvPr id="0" name=""/>
        <dsp:cNvSpPr/>
      </dsp:nvSpPr>
      <dsp:spPr>
        <a:xfrm>
          <a:off x="481740" y="74303"/>
          <a:ext cx="1475437" cy="1475437"/>
        </a:xfrm>
        <a:prstGeom prst="ellipse">
          <a:avLst/>
        </a:prstGeom>
        <a:solidFill>
          <a:schemeClr val="bg2">
            <a:lumMod val="60000"/>
            <a:lumOff val="40000"/>
          </a:schemeClr>
        </a:solidFill>
        <a:ln>
          <a:noFill/>
        </a:ln>
        <a:effectLst/>
      </dsp:spPr>
      <dsp:style>
        <a:lnRef idx="0">
          <a:scrgbClr r="0" g="0" b="0"/>
        </a:lnRef>
        <a:fillRef idx="1">
          <a:scrgbClr r="0" g="0" b="0"/>
        </a:fillRef>
        <a:effectRef idx="0">
          <a:scrgbClr r="0" g="0" b="0"/>
        </a:effectRef>
        <a:fontRef idx="minor"/>
      </dsp:style>
    </dsp:sp>
    <dsp:sp modelId="{F4012EC9-0111-4CFF-8B23-CB4325DCA7BB}">
      <dsp:nvSpPr>
        <dsp:cNvPr id="0" name=""/>
        <dsp:cNvSpPr/>
      </dsp:nvSpPr>
      <dsp:spPr>
        <a:xfrm>
          <a:off x="796178" y="388777"/>
          <a:ext cx="846562" cy="846562"/>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36757D-A7CA-4306-B6FC-A6690D68C38E}">
      <dsp:nvSpPr>
        <dsp:cNvPr id="0" name=""/>
        <dsp:cNvSpPr/>
      </dsp:nvSpPr>
      <dsp:spPr>
        <a:xfrm>
          <a:off x="10084"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dirty="0">
              <a:solidFill>
                <a:schemeClr val="bg1"/>
              </a:solidFill>
              <a:latin typeface="Trebuchet MS" panose="020B0603020202020204"/>
              <a:ea typeface="+mn-ea"/>
              <a:cs typeface="+mn-cs"/>
            </a:rPr>
            <a:t>Bar &amp; Restaurant &amp; Rooftop</a:t>
          </a:r>
        </a:p>
      </dsp:txBody>
      <dsp:txXfrm>
        <a:off x="10084" y="1957073"/>
        <a:ext cx="2418750" cy="720000"/>
      </dsp:txXfrm>
    </dsp:sp>
    <dsp:sp modelId="{2CC8A04B-FC83-4076-B282-24DBD55BB84F}">
      <dsp:nvSpPr>
        <dsp:cNvPr id="0" name=""/>
        <dsp:cNvSpPr/>
      </dsp:nvSpPr>
      <dsp:spPr>
        <a:xfrm>
          <a:off x="3315612" y="74303"/>
          <a:ext cx="1475437" cy="1475437"/>
        </a:xfrm>
        <a:prstGeom prst="ellipse">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BE9AA1AC-49AE-49E9-9944-6006A543DBB2}">
      <dsp:nvSpPr>
        <dsp:cNvPr id="0" name=""/>
        <dsp:cNvSpPr/>
      </dsp:nvSpPr>
      <dsp:spPr>
        <a:xfrm>
          <a:off x="3630048" y="388777"/>
          <a:ext cx="846562" cy="846562"/>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44FD52-1EC5-4D25-A8A5-FCCC7936F1D9}">
      <dsp:nvSpPr>
        <dsp:cNvPr id="0" name=""/>
        <dsp:cNvSpPr/>
      </dsp:nvSpPr>
      <dsp:spPr>
        <a:xfrm>
          <a:off x="2843940" y="1957073"/>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dirty="0">
              <a:solidFill>
                <a:schemeClr val="bg1"/>
              </a:solidFill>
              <a:latin typeface="Trebuchet MS" panose="020B0603020202020204"/>
              <a:ea typeface="+mn-ea"/>
              <a:cs typeface="+mn-cs"/>
            </a:rPr>
            <a:t>Above the Novotel HOTEL in Canary </a:t>
          </a:r>
          <a:r>
            <a:rPr lang="en-US" sz="1600" kern="1200" cap="all" dirty="0" err="1">
              <a:solidFill>
                <a:schemeClr val="bg1"/>
              </a:solidFill>
              <a:latin typeface="Trebuchet MS" panose="020B0603020202020204"/>
              <a:ea typeface="+mn-ea"/>
              <a:cs typeface="+mn-cs"/>
            </a:rPr>
            <a:t>WhARF</a:t>
          </a:r>
          <a:endParaRPr lang="en-US" sz="1600" kern="1200" cap="all" dirty="0">
            <a:solidFill>
              <a:schemeClr val="bg1"/>
            </a:solidFill>
            <a:latin typeface="Trebuchet MS" panose="020B0603020202020204"/>
            <a:ea typeface="+mn-ea"/>
            <a:cs typeface="+mn-cs"/>
          </a:endParaRPr>
        </a:p>
      </dsp:txBody>
      <dsp:txXfrm>
        <a:off x="2843940" y="1957073"/>
        <a:ext cx="2418750" cy="720000"/>
      </dsp:txXfrm>
    </dsp:sp>
    <dsp:sp modelId="{508CC1E8-FC1E-457E-9E20-AD0ACDF7A80D}">
      <dsp:nvSpPr>
        <dsp:cNvPr id="0" name=""/>
        <dsp:cNvSpPr/>
      </dsp:nvSpPr>
      <dsp:spPr>
        <a:xfrm>
          <a:off x="6165803" y="74303"/>
          <a:ext cx="1475437" cy="1475437"/>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6B96DF16-FB14-45E5-BAC3-94456B262C23}">
      <dsp:nvSpPr>
        <dsp:cNvPr id="0" name=""/>
        <dsp:cNvSpPr/>
      </dsp:nvSpPr>
      <dsp:spPr>
        <a:xfrm>
          <a:off x="6480240" y="388777"/>
          <a:ext cx="846562" cy="846562"/>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5C9771-70D6-4B5C-BFB6-07EA9524637A}">
      <dsp:nvSpPr>
        <dsp:cNvPr id="0" name=""/>
        <dsp:cNvSpPr/>
      </dsp:nvSpPr>
      <dsp:spPr>
        <a:xfrm>
          <a:off x="5694146" y="1850931"/>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dirty="0">
              <a:solidFill>
                <a:schemeClr val="bg1"/>
              </a:solidFill>
              <a:latin typeface="Trebuchet MS" panose="020B0603020202020204"/>
              <a:ea typeface="+mn-ea"/>
              <a:cs typeface="+mn-cs"/>
            </a:rPr>
            <a:t>Weekly events including themed music performances</a:t>
          </a:r>
        </a:p>
      </dsp:txBody>
      <dsp:txXfrm>
        <a:off x="5694146" y="1850931"/>
        <a:ext cx="2418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744BF2-C592-4412-99C8-BE309FD394D9}">
      <dsp:nvSpPr>
        <dsp:cNvPr id="0" name=""/>
        <dsp:cNvSpPr/>
      </dsp:nvSpPr>
      <dsp:spPr>
        <a:xfrm>
          <a:off x="0" y="2639"/>
          <a:ext cx="4947558" cy="1261673"/>
        </a:xfrm>
        <a:prstGeom prst="roundRect">
          <a:avLst>
            <a:gd name="adj" fmla="val 10000"/>
          </a:avLst>
        </a:prstGeom>
        <a:solidFill>
          <a:srgbClr val="F7CCAF"/>
        </a:solidFill>
        <a:ln>
          <a:noFill/>
        </a:ln>
        <a:effectLst/>
      </dsp:spPr>
      <dsp:style>
        <a:lnRef idx="0">
          <a:scrgbClr r="0" g="0" b="0"/>
        </a:lnRef>
        <a:fillRef idx="1">
          <a:scrgbClr r="0" g="0" b="0"/>
        </a:fillRef>
        <a:effectRef idx="0">
          <a:scrgbClr r="0" g="0" b="0"/>
        </a:effectRef>
        <a:fontRef idx="minor"/>
      </dsp:style>
    </dsp:sp>
    <dsp:sp modelId="{90F765F8-E1A0-4586-8CE4-71349CA99EC0}">
      <dsp:nvSpPr>
        <dsp:cNvPr id="0" name=""/>
        <dsp:cNvSpPr/>
      </dsp:nvSpPr>
      <dsp:spPr>
        <a:xfrm>
          <a:off x="381656" y="286516"/>
          <a:ext cx="694598" cy="693920"/>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FE0C15-49D5-4F58-9BEA-5F172B77EDAD}">
      <dsp:nvSpPr>
        <dsp:cNvPr id="0" name=""/>
        <dsp:cNvSpPr/>
      </dsp:nvSpPr>
      <dsp:spPr>
        <a:xfrm>
          <a:off x="1457910" y="2639"/>
          <a:ext cx="3335176" cy="1262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58" tIns="133658" rIns="133658" bIns="133658" numCol="1" spcCol="1270" anchor="ctr" anchorCtr="0">
          <a:noAutofit/>
        </a:bodyPr>
        <a:lstStyle/>
        <a:p>
          <a:pPr marL="0" lvl="0" indent="0" algn="l" defTabSz="600075">
            <a:lnSpc>
              <a:spcPct val="100000"/>
            </a:lnSpc>
            <a:spcBef>
              <a:spcPct val="0"/>
            </a:spcBef>
            <a:spcAft>
              <a:spcPct val="35000"/>
            </a:spcAft>
            <a:buNone/>
          </a:pPr>
          <a:r>
            <a:rPr lang="en-US" sz="1350" b="1" i="1" u="none" kern="1200" dirty="0"/>
            <a:t>Flexible</a:t>
          </a:r>
          <a:r>
            <a:rPr lang="en-US" sz="1350" kern="1200" dirty="0"/>
            <a:t>: As the restaurant was not created toward a certain type of food, the chef is free to change the menus regularly, allowing the restaurant to adapt to current trends an attract more clients </a:t>
          </a:r>
        </a:p>
      </dsp:txBody>
      <dsp:txXfrm>
        <a:off x="1457910" y="2639"/>
        <a:ext cx="3335176" cy="1262906"/>
      </dsp:txXfrm>
    </dsp:sp>
    <dsp:sp modelId="{6F5E3223-F057-45AF-BF9E-163B23139D77}">
      <dsp:nvSpPr>
        <dsp:cNvPr id="0" name=""/>
        <dsp:cNvSpPr/>
      </dsp:nvSpPr>
      <dsp:spPr>
        <a:xfrm>
          <a:off x="0" y="1531421"/>
          <a:ext cx="4947558" cy="1261673"/>
        </a:xfrm>
        <a:prstGeom prst="roundRect">
          <a:avLst>
            <a:gd name="adj" fmla="val 10000"/>
          </a:avLst>
        </a:prstGeom>
        <a:solidFill>
          <a:srgbClr val="A3A3A3"/>
        </a:solidFill>
        <a:ln>
          <a:noFill/>
        </a:ln>
        <a:effectLst/>
      </dsp:spPr>
      <dsp:style>
        <a:lnRef idx="0">
          <a:scrgbClr r="0" g="0" b="0"/>
        </a:lnRef>
        <a:fillRef idx="1">
          <a:scrgbClr r="0" g="0" b="0"/>
        </a:fillRef>
        <a:effectRef idx="0">
          <a:scrgbClr r="0" g="0" b="0"/>
        </a:effectRef>
        <a:fontRef idx="minor"/>
      </dsp:style>
    </dsp:sp>
    <dsp:sp modelId="{0CF6F3DD-0B0F-4811-A2EF-E195538DF1D1}">
      <dsp:nvSpPr>
        <dsp:cNvPr id="0" name=""/>
        <dsp:cNvSpPr/>
      </dsp:nvSpPr>
      <dsp:spPr>
        <a:xfrm>
          <a:off x="381656" y="1815297"/>
          <a:ext cx="694598" cy="693920"/>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E8351A-8B16-4278-8E4A-2CC67A8FA25F}">
      <dsp:nvSpPr>
        <dsp:cNvPr id="0" name=""/>
        <dsp:cNvSpPr/>
      </dsp:nvSpPr>
      <dsp:spPr>
        <a:xfrm>
          <a:off x="1457910" y="1531421"/>
          <a:ext cx="3335176" cy="1262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58" tIns="133658" rIns="133658" bIns="133658" numCol="1" spcCol="1270" anchor="ctr" anchorCtr="0">
          <a:noAutofit/>
        </a:bodyPr>
        <a:lstStyle/>
        <a:p>
          <a:pPr marL="0" lvl="0" indent="0" algn="l" defTabSz="622300">
            <a:lnSpc>
              <a:spcPct val="100000"/>
            </a:lnSpc>
            <a:spcBef>
              <a:spcPct val="0"/>
            </a:spcBef>
            <a:spcAft>
              <a:spcPct val="35000"/>
            </a:spcAft>
            <a:buNone/>
          </a:pPr>
          <a:r>
            <a:rPr lang="en-US" sz="1400" b="1" i="1" kern="1200" dirty="0"/>
            <a:t>Brand positioning</a:t>
          </a:r>
          <a:r>
            <a:rPr lang="en-US" sz="1400" kern="1200" dirty="0"/>
            <a:t>: Award-winning for food &amp; drink. Experienced and renowned French chef Guillaume </a:t>
          </a:r>
          <a:r>
            <a:rPr lang="en-US" sz="1400" kern="1200" dirty="0" err="1"/>
            <a:t>Gillan</a:t>
          </a:r>
          <a:r>
            <a:rPr lang="en-US" sz="1400" kern="1200" dirty="0"/>
            <a:t> in charge of the kitchen.</a:t>
          </a:r>
        </a:p>
      </dsp:txBody>
      <dsp:txXfrm>
        <a:off x="1457910" y="1531421"/>
        <a:ext cx="3335176" cy="1262906"/>
      </dsp:txXfrm>
    </dsp:sp>
    <dsp:sp modelId="{0D0A9D01-87C8-4E3D-AAF4-FBE4DE700E67}">
      <dsp:nvSpPr>
        <dsp:cNvPr id="0" name=""/>
        <dsp:cNvSpPr/>
      </dsp:nvSpPr>
      <dsp:spPr>
        <a:xfrm>
          <a:off x="0" y="3060202"/>
          <a:ext cx="4947558" cy="1261673"/>
        </a:xfrm>
        <a:prstGeom prst="roundRect">
          <a:avLst>
            <a:gd name="adj" fmla="val 10000"/>
          </a:avLst>
        </a:prstGeom>
        <a:solidFill>
          <a:srgbClr val="EC8037">
            <a:alpha val="74902"/>
          </a:srgbClr>
        </a:solidFill>
        <a:ln>
          <a:noFill/>
        </a:ln>
        <a:effectLst/>
      </dsp:spPr>
      <dsp:style>
        <a:lnRef idx="0">
          <a:scrgbClr r="0" g="0" b="0"/>
        </a:lnRef>
        <a:fillRef idx="1">
          <a:scrgbClr r="0" g="0" b="0"/>
        </a:fillRef>
        <a:effectRef idx="0">
          <a:scrgbClr r="0" g="0" b="0"/>
        </a:effectRef>
        <a:fontRef idx="minor"/>
      </dsp:style>
    </dsp:sp>
    <dsp:sp modelId="{A6508B7C-99BF-42A1-8E16-47A3726801A4}">
      <dsp:nvSpPr>
        <dsp:cNvPr id="0" name=""/>
        <dsp:cNvSpPr/>
      </dsp:nvSpPr>
      <dsp:spPr>
        <a:xfrm>
          <a:off x="381656" y="3344079"/>
          <a:ext cx="694598" cy="693920"/>
        </a:xfrm>
        <a:prstGeom prst="rect">
          <a:avLst/>
        </a:prstGeom>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4DA7F9-6498-4E5E-94DB-7D1578D29A40}">
      <dsp:nvSpPr>
        <dsp:cNvPr id="0" name=""/>
        <dsp:cNvSpPr/>
      </dsp:nvSpPr>
      <dsp:spPr>
        <a:xfrm>
          <a:off x="1477721" y="3060202"/>
          <a:ext cx="3295554" cy="1262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58" tIns="133658" rIns="133658" bIns="133658" numCol="1" spcCol="1270" anchor="ctr" anchorCtr="0">
          <a:noAutofit/>
        </a:bodyPr>
        <a:lstStyle/>
        <a:p>
          <a:pPr marL="0" lvl="0" indent="0" algn="l" defTabSz="600075">
            <a:lnSpc>
              <a:spcPct val="100000"/>
            </a:lnSpc>
            <a:spcBef>
              <a:spcPct val="0"/>
            </a:spcBef>
            <a:spcAft>
              <a:spcPct val="35000"/>
            </a:spcAft>
            <a:buNone/>
          </a:pPr>
          <a:r>
            <a:rPr lang="en-US" sz="1350" b="1" i="1" kern="1200" dirty="0"/>
            <a:t>Location and view</a:t>
          </a:r>
          <a:r>
            <a:rPr lang="en-US" sz="1350" kern="1200" dirty="0"/>
            <a:t>: Canary Wharf is the main business district of London, resulting in thousands of potential clients year-round. </a:t>
          </a:r>
          <a:r>
            <a:rPr lang="en-GB" sz="1350" kern="1200" dirty="0"/>
            <a:t>The restaurant attracts many customers for its </a:t>
          </a:r>
          <a:r>
            <a:rPr lang="en-GB" sz="1350" kern="1200" dirty="0" err="1"/>
            <a:t>breathtaking</a:t>
          </a:r>
          <a:r>
            <a:rPr lang="en-GB" sz="1350" kern="1200" dirty="0"/>
            <a:t> view.</a:t>
          </a:r>
          <a:endParaRPr lang="en-US" sz="1350" kern="1200" dirty="0"/>
        </a:p>
      </dsp:txBody>
      <dsp:txXfrm>
        <a:off x="1477721" y="3060202"/>
        <a:ext cx="3295554" cy="12629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EE4511-FFDE-4899-9ECC-73F4CECE69E0}">
      <dsp:nvSpPr>
        <dsp:cNvPr id="0" name=""/>
        <dsp:cNvSpPr/>
      </dsp:nvSpPr>
      <dsp:spPr>
        <a:xfrm>
          <a:off x="0" y="679876"/>
          <a:ext cx="4695825" cy="1255156"/>
        </a:xfrm>
        <a:prstGeom prst="roundRect">
          <a:avLst>
            <a:gd name="adj" fmla="val 10000"/>
          </a:avLst>
        </a:prstGeom>
        <a:solidFill>
          <a:srgbClr val="F7CCAF"/>
        </a:solidFill>
        <a:ln>
          <a:noFill/>
        </a:ln>
        <a:effectLst/>
      </dsp:spPr>
      <dsp:style>
        <a:lnRef idx="0">
          <a:scrgbClr r="0" g="0" b="0"/>
        </a:lnRef>
        <a:fillRef idx="1">
          <a:scrgbClr r="0" g="0" b="0"/>
        </a:fillRef>
        <a:effectRef idx="0">
          <a:scrgbClr r="0" g="0" b="0"/>
        </a:effectRef>
        <a:fontRef idx="minor"/>
      </dsp:style>
    </dsp:sp>
    <dsp:sp modelId="{D59D2B2F-D295-490E-8E9B-2E8358D2AB1D}">
      <dsp:nvSpPr>
        <dsp:cNvPr id="0" name=""/>
        <dsp:cNvSpPr/>
      </dsp:nvSpPr>
      <dsp:spPr>
        <a:xfrm>
          <a:off x="379684" y="962286"/>
          <a:ext cx="690336" cy="690336"/>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2C0818-F8D2-4E34-89A1-C63DE0516558}">
      <dsp:nvSpPr>
        <dsp:cNvPr id="0" name=""/>
        <dsp:cNvSpPr/>
      </dsp:nvSpPr>
      <dsp:spPr>
        <a:xfrm>
          <a:off x="1449706" y="679876"/>
          <a:ext cx="3246118" cy="125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837" tIns="132837" rIns="132837" bIns="132837" numCol="1" spcCol="1270" anchor="ctr" anchorCtr="0">
          <a:noAutofit/>
        </a:bodyPr>
        <a:lstStyle/>
        <a:p>
          <a:pPr marL="0" lvl="0" indent="0" algn="l" defTabSz="666750">
            <a:lnSpc>
              <a:spcPct val="100000"/>
            </a:lnSpc>
            <a:spcBef>
              <a:spcPct val="0"/>
            </a:spcBef>
            <a:spcAft>
              <a:spcPct val="35000"/>
            </a:spcAft>
            <a:buNone/>
          </a:pPr>
          <a:r>
            <a:rPr lang="en-US" sz="1500" b="1" i="1" kern="1200" dirty="0">
              <a:solidFill>
                <a:sysClr val="windowText" lastClr="000000"/>
              </a:solidFill>
            </a:rPr>
            <a:t>Client base</a:t>
          </a:r>
          <a:r>
            <a:rPr lang="en-US" sz="1500" kern="1200" dirty="0">
              <a:solidFill>
                <a:sysClr val="windowText" lastClr="000000"/>
              </a:solidFill>
            </a:rPr>
            <a:t>: Targets mostly business and hi-budget clients</a:t>
          </a:r>
        </a:p>
      </dsp:txBody>
      <dsp:txXfrm>
        <a:off x="1449706" y="679876"/>
        <a:ext cx="3246118" cy="1255156"/>
      </dsp:txXfrm>
    </dsp:sp>
    <dsp:sp modelId="{67B86C37-45DF-4D32-B7F6-4BCAC892C9EB}">
      <dsp:nvSpPr>
        <dsp:cNvPr id="0" name=""/>
        <dsp:cNvSpPr/>
      </dsp:nvSpPr>
      <dsp:spPr>
        <a:xfrm>
          <a:off x="0" y="2248822"/>
          <a:ext cx="4695825" cy="1255156"/>
        </a:xfrm>
        <a:prstGeom prst="roundRect">
          <a:avLst>
            <a:gd name="adj" fmla="val 10000"/>
          </a:avLst>
        </a:prstGeom>
        <a:solidFill>
          <a:srgbClr val="A3A3A3"/>
        </a:solidFill>
        <a:ln>
          <a:noFill/>
        </a:ln>
        <a:effectLst/>
      </dsp:spPr>
      <dsp:style>
        <a:lnRef idx="0">
          <a:scrgbClr r="0" g="0" b="0"/>
        </a:lnRef>
        <a:fillRef idx="1">
          <a:scrgbClr r="0" g="0" b="0"/>
        </a:fillRef>
        <a:effectRef idx="0">
          <a:scrgbClr r="0" g="0" b="0"/>
        </a:effectRef>
        <a:fontRef idx="minor"/>
      </dsp:style>
    </dsp:sp>
    <dsp:sp modelId="{C83979A9-9833-4CC4-AFD1-67F584D7934C}">
      <dsp:nvSpPr>
        <dsp:cNvPr id="0" name=""/>
        <dsp:cNvSpPr/>
      </dsp:nvSpPr>
      <dsp:spPr>
        <a:xfrm>
          <a:off x="379684" y="2531232"/>
          <a:ext cx="690336" cy="690336"/>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DEDF69-AA0A-442C-9B44-EB093D220CBD}">
      <dsp:nvSpPr>
        <dsp:cNvPr id="0" name=""/>
        <dsp:cNvSpPr/>
      </dsp:nvSpPr>
      <dsp:spPr>
        <a:xfrm>
          <a:off x="1449706" y="2248822"/>
          <a:ext cx="3246118" cy="125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837" tIns="132837" rIns="132837" bIns="132837" numCol="1" spcCol="1270" anchor="ctr" anchorCtr="0">
          <a:noAutofit/>
        </a:bodyPr>
        <a:lstStyle/>
        <a:p>
          <a:pPr marL="0" lvl="0" indent="0" algn="l" defTabSz="666750">
            <a:lnSpc>
              <a:spcPct val="100000"/>
            </a:lnSpc>
            <a:spcBef>
              <a:spcPct val="0"/>
            </a:spcBef>
            <a:spcAft>
              <a:spcPct val="35000"/>
            </a:spcAft>
            <a:buNone/>
          </a:pPr>
          <a:r>
            <a:rPr lang="en-US" sz="1500" b="1" i="1" kern="1200" dirty="0">
              <a:solidFill>
                <a:schemeClr val="bg1"/>
              </a:solidFill>
            </a:rPr>
            <a:t>Access means</a:t>
          </a:r>
          <a:r>
            <a:rPr lang="en-US" sz="1500" kern="1200" dirty="0">
              <a:solidFill>
                <a:schemeClr val="bg1"/>
              </a:solidFill>
            </a:rPr>
            <a:t>: The restaurant and the bar are hard to find and access since they are located on the 37</a:t>
          </a:r>
          <a:r>
            <a:rPr lang="en-US" sz="1500" kern="1200" baseline="30000" dirty="0">
              <a:solidFill>
                <a:schemeClr val="bg1"/>
              </a:solidFill>
            </a:rPr>
            <a:t>th</a:t>
          </a:r>
          <a:r>
            <a:rPr lang="en-US" sz="1500" kern="1200" dirty="0">
              <a:solidFill>
                <a:schemeClr val="bg1"/>
              </a:solidFill>
            </a:rPr>
            <a:t> and 38</a:t>
          </a:r>
          <a:r>
            <a:rPr lang="en-US" sz="1500" kern="1200" baseline="30000" dirty="0">
              <a:solidFill>
                <a:schemeClr val="bg1"/>
              </a:solidFill>
            </a:rPr>
            <a:t>th</a:t>
          </a:r>
          <a:r>
            <a:rPr lang="en-US" sz="1500" kern="1200" dirty="0">
              <a:solidFill>
                <a:schemeClr val="bg1"/>
              </a:solidFill>
            </a:rPr>
            <a:t> floor of a hotel.</a:t>
          </a:r>
        </a:p>
      </dsp:txBody>
      <dsp:txXfrm>
        <a:off x="1449706" y="2248822"/>
        <a:ext cx="3246118" cy="12551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CB8715-D325-4B34-894D-4D662618F3B4}">
      <dsp:nvSpPr>
        <dsp:cNvPr id="0" name=""/>
        <dsp:cNvSpPr/>
      </dsp:nvSpPr>
      <dsp:spPr>
        <a:xfrm>
          <a:off x="0" y="601429"/>
          <a:ext cx="4695825" cy="1333604"/>
        </a:xfrm>
        <a:prstGeom prst="roundRect">
          <a:avLst>
            <a:gd name="adj" fmla="val 10000"/>
          </a:avLst>
        </a:prstGeom>
        <a:solidFill>
          <a:srgbClr val="F7CCAF"/>
        </a:solidFill>
        <a:ln>
          <a:noFill/>
        </a:ln>
        <a:effectLst/>
      </dsp:spPr>
      <dsp:style>
        <a:lnRef idx="0">
          <a:scrgbClr r="0" g="0" b="0"/>
        </a:lnRef>
        <a:fillRef idx="1">
          <a:scrgbClr r="0" g="0" b="0"/>
        </a:fillRef>
        <a:effectRef idx="0">
          <a:scrgbClr r="0" g="0" b="0"/>
        </a:effectRef>
        <a:fontRef idx="minor"/>
      </dsp:style>
    </dsp:sp>
    <dsp:sp modelId="{0D72D70E-C321-43AC-8080-6D7CA795CE1E}">
      <dsp:nvSpPr>
        <dsp:cNvPr id="0" name=""/>
        <dsp:cNvSpPr/>
      </dsp:nvSpPr>
      <dsp:spPr>
        <a:xfrm>
          <a:off x="403415" y="901490"/>
          <a:ext cx="733482" cy="733482"/>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B42394-9291-431B-A5AB-20282FDCDF6E}">
      <dsp:nvSpPr>
        <dsp:cNvPr id="0" name=""/>
        <dsp:cNvSpPr/>
      </dsp:nvSpPr>
      <dsp:spPr>
        <a:xfrm>
          <a:off x="1540312" y="601429"/>
          <a:ext cx="3155512" cy="1333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140" tIns="141140" rIns="141140" bIns="141140" numCol="1" spcCol="1270" anchor="ctr" anchorCtr="0">
          <a:noAutofit/>
        </a:bodyPr>
        <a:lstStyle/>
        <a:p>
          <a:pPr marL="0" lvl="0" indent="0" algn="l" defTabSz="622300">
            <a:lnSpc>
              <a:spcPct val="100000"/>
            </a:lnSpc>
            <a:spcBef>
              <a:spcPct val="0"/>
            </a:spcBef>
            <a:spcAft>
              <a:spcPct val="35000"/>
            </a:spcAft>
            <a:buNone/>
          </a:pPr>
          <a:r>
            <a:rPr lang="en-CA" sz="1400" b="1" i="1" kern="1200" dirty="0">
              <a:latin typeface="+mn-lt"/>
              <a:ea typeface="+mn-ea"/>
              <a:cs typeface="+mn-cs"/>
            </a:rPr>
            <a:t>Location</a:t>
          </a:r>
          <a:r>
            <a:rPr lang="en-CA" sz="1400" kern="1200" dirty="0">
              <a:latin typeface="+mn-lt"/>
              <a:ea typeface="+mn-ea"/>
              <a:cs typeface="+mn-cs"/>
            </a:rPr>
            <a:t>: location in Canary Wharf targets business clients, which make for a regular and more predictable client base (business dinners, </a:t>
          </a:r>
          <a:r>
            <a:rPr lang="en-CA" sz="1400" kern="1200" dirty="0" err="1">
              <a:latin typeface="+mn-lt"/>
              <a:ea typeface="+mn-ea"/>
              <a:cs typeface="+mn-cs"/>
            </a:rPr>
            <a:t>etc</a:t>
          </a:r>
          <a:r>
            <a:rPr lang="en-CA" sz="1400" kern="1200" dirty="0">
              <a:latin typeface="+mn-lt"/>
              <a:ea typeface="+mn-ea"/>
              <a:cs typeface="+mn-cs"/>
            </a:rPr>
            <a:t>).</a:t>
          </a:r>
        </a:p>
      </dsp:txBody>
      <dsp:txXfrm>
        <a:off x="1540312" y="601429"/>
        <a:ext cx="3155512" cy="1333604"/>
      </dsp:txXfrm>
    </dsp:sp>
    <dsp:sp modelId="{67DDE41D-4F7D-4A98-8799-B3C21F5DADF2}">
      <dsp:nvSpPr>
        <dsp:cNvPr id="0" name=""/>
        <dsp:cNvSpPr/>
      </dsp:nvSpPr>
      <dsp:spPr>
        <a:xfrm>
          <a:off x="0" y="2248822"/>
          <a:ext cx="4695825" cy="1333604"/>
        </a:xfrm>
        <a:prstGeom prst="roundRect">
          <a:avLst>
            <a:gd name="adj" fmla="val 10000"/>
          </a:avLst>
        </a:prstGeom>
        <a:solidFill>
          <a:srgbClr val="A3A3A3"/>
        </a:solidFill>
        <a:ln>
          <a:noFill/>
        </a:ln>
        <a:effectLst/>
      </dsp:spPr>
      <dsp:style>
        <a:lnRef idx="0">
          <a:scrgbClr r="0" g="0" b="0"/>
        </a:lnRef>
        <a:fillRef idx="1">
          <a:scrgbClr r="0" g="0" b="0"/>
        </a:fillRef>
        <a:effectRef idx="0">
          <a:scrgbClr r="0" g="0" b="0"/>
        </a:effectRef>
        <a:fontRef idx="minor"/>
      </dsp:style>
    </dsp:sp>
    <dsp:sp modelId="{828E6886-E9A5-48F6-BB3D-F084DB0A2942}">
      <dsp:nvSpPr>
        <dsp:cNvPr id="0" name=""/>
        <dsp:cNvSpPr/>
      </dsp:nvSpPr>
      <dsp:spPr>
        <a:xfrm>
          <a:off x="403415" y="2548883"/>
          <a:ext cx="733482" cy="733482"/>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3DD00F-83A4-4C13-9F7D-01EF60393C91}">
      <dsp:nvSpPr>
        <dsp:cNvPr id="0" name=""/>
        <dsp:cNvSpPr/>
      </dsp:nvSpPr>
      <dsp:spPr>
        <a:xfrm>
          <a:off x="1540312" y="2248822"/>
          <a:ext cx="3155512" cy="1333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140" tIns="141140" rIns="141140" bIns="141140" numCol="1" spcCol="1270" anchor="ctr" anchorCtr="0">
          <a:noAutofit/>
        </a:bodyPr>
        <a:lstStyle/>
        <a:p>
          <a:pPr marL="0" lvl="0" indent="0" algn="l" defTabSz="622300">
            <a:lnSpc>
              <a:spcPct val="100000"/>
            </a:lnSpc>
            <a:spcBef>
              <a:spcPct val="0"/>
            </a:spcBef>
            <a:spcAft>
              <a:spcPct val="35000"/>
            </a:spcAft>
            <a:buNone/>
          </a:pPr>
          <a:r>
            <a:rPr lang="en-CA" sz="1400" b="1" i="1" kern="1200" dirty="0">
              <a:latin typeface="+mn-lt"/>
              <a:ea typeface="+mn-ea"/>
              <a:cs typeface="+mn-cs"/>
            </a:rPr>
            <a:t>Pricing power</a:t>
          </a:r>
          <a:r>
            <a:rPr lang="en-CA" sz="1400" kern="1200" dirty="0">
              <a:latin typeface="+mn-lt"/>
              <a:ea typeface="+mn-ea"/>
              <a:cs typeface="+mn-cs"/>
            </a:rPr>
            <a:t>: business clients tend to be less sensitive to prices (banks, etc.). Location (next to offices) and quality tend to be more important than prices.</a:t>
          </a:r>
        </a:p>
      </dsp:txBody>
      <dsp:txXfrm>
        <a:off x="1540312" y="2248822"/>
        <a:ext cx="3155512" cy="13336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744BF2-C592-4412-99C8-BE309FD394D9}">
      <dsp:nvSpPr>
        <dsp:cNvPr id="0" name=""/>
        <dsp:cNvSpPr/>
      </dsp:nvSpPr>
      <dsp:spPr>
        <a:xfrm>
          <a:off x="0" y="3509"/>
          <a:ext cx="5140155" cy="1202319"/>
        </a:xfrm>
        <a:prstGeom prst="roundRect">
          <a:avLst>
            <a:gd name="adj" fmla="val 10000"/>
          </a:avLst>
        </a:prstGeom>
        <a:solidFill>
          <a:srgbClr val="F7CCAF"/>
        </a:solidFill>
        <a:ln>
          <a:noFill/>
        </a:ln>
        <a:effectLst/>
      </dsp:spPr>
      <dsp:style>
        <a:lnRef idx="0">
          <a:scrgbClr r="0" g="0" b="0"/>
        </a:lnRef>
        <a:fillRef idx="1">
          <a:scrgbClr r="0" g="0" b="0"/>
        </a:fillRef>
        <a:effectRef idx="0">
          <a:scrgbClr r="0" g="0" b="0"/>
        </a:effectRef>
        <a:fontRef idx="minor"/>
      </dsp:style>
    </dsp:sp>
    <dsp:sp modelId="{90F765F8-E1A0-4586-8CE4-71349CA99EC0}">
      <dsp:nvSpPr>
        <dsp:cNvPr id="0" name=""/>
        <dsp:cNvSpPr/>
      </dsp:nvSpPr>
      <dsp:spPr>
        <a:xfrm>
          <a:off x="363701" y="274031"/>
          <a:ext cx="661922" cy="661275"/>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FE0C15-49D5-4F58-9BEA-5F172B77EDAD}">
      <dsp:nvSpPr>
        <dsp:cNvPr id="0" name=""/>
        <dsp:cNvSpPr/>
      </dsp:nvSpPr>
      <dsp:spPr>
        <a:xfrm>
          <a:off x="1389325" y="3509"/>
          <a:ext cx="3677846" cy="1203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370" tIns="127370" rIns="127370" bIns="127370" numCol="1" spcCol="1270" anchor="ctr" anchorCtr="0">
          <a:noAutofit/>
        </a:bodyPr>
        <a:lstStyle/>
        <a:p>
          <a:pPr marL="0" lvl="0" indent="0" algn="l" defTabSz="622300">
            <a:lnSpc>
              <a:spcPct val="100000"/>
            </a:lnSpc>
            <a:spcBef>
              <a:spcPct val="0"/>
            </a:spcBef>
            <a:spcAft>
              <a:spcPct val="35000"/>
            </a:spcAft>
            <a:buNone/>
          </a:pPr>
          <a:r>
            <a:rPr lang="en-CA" sz="1400" b="1" i="1" kern="1200" dirty="0">
              <a:solidFill>
                <a:prstClr val="black">
                  <a:hueOff val="0"/>
                  <a:satOff val="0"/>
                  <a:lumOff val="0"/>
                  <a:alphaOff val="0"/>
                </a:prstClr>
              </a:solidFill>
              <a:latin typeface="Trebuchet MS" panose="020B0603020202020204"/>
              <a:ea typeface="+mn-ea"/>
              <a:cs typeface="+mn-cs"/>
            </a:rPr>
            <a:t>Competition from new business</a:t>
          </a:r>
          <a:r>
            <a:rPr lang="en-CA" sz="1400" kern="1200" dirty="0">
              <a:solidFill>
                <a:prstClr val="black">
                  <a:hueOff val="0"/>
                  <a:satOff val="0"/>
                  <a:lumOff val="0"/>
                  <a:alphaOff val="0"/>
                </a:prstClr>
              </a:solidFill>
              <a:latin typeface="Trebuchet MS" panose="020B0603020202020204"/>
              <a:ea typeface="+mn-ea"/>
              <a:cs typeface="+mn-cs"/>
            </a:rPr>
            <a:t>: Growing trend over new types of restaurant such as fancy fast-foods and Vegan restaurants.</a:t>
          </a:r>
          <a:endParaRPr lang="en-US" sz="1400" kern="1200" dirty="0">
            <a:solidFill>
              <a:prstClr val="black">
                <a:hueOff val="0"/>
                <a:satOff val="0"/>
                <a:lumOff val="0"/>
                <a:alphaOff val="0"/>
              </a:prstClr>
            </a:solidFill>
            <a:latin typeface="Trebuchet MS" panose="020B0603020202020204"/>
            <a:ea typeface="+mn-ea"/>
            <a:cs typeface="+mn-cs"/>
          </a:endParaRPr>
        </a:p>
      </dsp:txBody>
      <dsp:txXfrm>
        <a:off x="1389325" y="3509"/>
        <a:ext cx="3677846" cy="1203495"/>
      </dsp:txXfrm>
    </dsp:sp>
    <dsp:sp modelId="{6F5E3223-F057-45AF-BF9E-163B23139D77}">
      <dsp:nvSpPr>
        <dsp:cNvPr id="0" name=""/>
        <dsp:cNvSpPr/>
      </dsp:nvSpPr>
      <dsp:spPr>
        <a:xfrm>
          <a:off x="0" y="1490180"/>
          <a:ext cx="5140155" cy="1202319"/>
        </a:xfrm>
        <a:prstGeom prst="roundRect">
          <a:avLst>
            <a:gd name="adj" fmla="val 10000"/>
          </a:avLst>
        </a:prstGeom>
        <a:solidFill>
          <a:srgbClr val="A3A3A3"/>
        </a:solidFill>
        <a:ln>
          <a:noFill/>
        </a:ln>
        <a:effectLst/>
      </dsp:spPr>
      <dsp:style>
        <a:lnRef idx="0">
          <a:scrgbClr r="0" g="0" b="0"/>
        </a:lnRef>
        <a:fillRef idx="1">
          <a:scrgbClr r="0" g="0" b="0"/>
        </a:fillRef>
        <a:effectRef idx="0">
          <a:scrgbClr r="0" g="0" b="0"/>
        </a:effectRef>
        <a:fontRef idx="minor"/>
      </dsp:style>
    </dsp:sp>
    <dsp:sp modelId="{0CF6F3DD-0B0F-4811-A2EF-E195538DF1D1}">
      <dsp:nvSpPr>
        <dsp:cNvPr id="0" name=""/>
        <dsp:cNvSpPr/>
      </dsp:nvSpPr>
      <dsp:spPr>
        <a:xfrm>
          <a:off x="363701" y="1760702"/>
          <a:ext cx="661922" cy="661275"/>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E8351A-8B16-4278-8E4A-2CC67A8FA25F}">
      <dsp:nvSpPr>
        <dsp:cNvPr id="0" name=""/>
        <dsp:cNvSpPr/>
      </dsp:nvSpPr>
      <dsp:spPr>
        <a:xfrm>
          <a:off x="1389325" y="1490180"/>
          <a:ext cx="3677846" cy="1203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370" tIns="127370" rIns="127370" bIns="127370" numCol="1" spcCol="1270" anchor="ctr" anchorCtr="0">
          <a:noAutofit/>
        </a:bodyPr>
        <a:lstStyle/>
        <a:p>
          <a:pPr marL="0" lvl="0" indent="0" algn="l" defTabSz="622300">
            <a:lnSpc>
              <a:spcPct val="100000"/>
            </a:lnSpc>
            <a:spcBef>
              <a:spcPct val="0"/>
            </a:spcBef>
            <a:spcAft>
              <a:spcPct val="35000"/>
            </a:spcAft>
            <a:buNone/>
          </a:pPr>
          <a:r>
            <a:rPr lang="en-CA" sz="1400" b="1" i="1" kern="1200" dirty="0">
              <a:solidFill>
                <a:prstClr val="black">
                  <a:hueOff val="0"/>
                  <a:satOff val="0"/>
                  <a:lumOff val="0"/>
                  <a:alphaOff val="0"/>
                </a:prstClr>
              </a:solidFill>
              <a:latin typeface="Trebuchet MS" panose="020B0603020202020204"/>
              <a:ea typeface="+mn-ea"/>
              <a:cs typeface="+mn-cs"/>
            </a:rPr>
            <a:t>Competition from existing business</a:t>
          </a:r>
          <a:r>
            <a:rPr lang="en-CA" sz="1400" kern="1200" dirty="0">
              <a:solidFill>
                <a:prstClr val="black">
                  <a:hueOff val="0"/>
                  <a:satOff val="0"/>
                  <a:lumOff val="0"/>
                  <a:alphaOff val="0"/>
                </a:prstClr>
              </a:solidFill>
              <a:latin typeface="Trebuchet MS" panose="020B0603020202020204"/>
              <a:ea typeface="+mn-ea"/>
              <a:cs typeface="+mn-cs"/>
            </a:rPr>
            <a:t>: Companies might want to keep it simple and stick with the long-established brands in Canary Wharf when planning business trips.</a:t>
          </a:r>
          <a:endParaRPr lang="en-US" sz="1400" kern="1200" dirty="0">
            <a:solidFill>
              <a:prstClr val="black">
                <a:hueOff val="0"/>
                <a:satOff val="0"/>
                <a:lumOff val="0"/>
                <a:alphaOff val="0"/>
              </a:prstClr>
            </a:solidFill>
            <a:latin typeface="Trebuchet MS" panose="020B0603020202020204"/>
            <a:ea typeface="+mn-ea"/>
            <a:cs typeface="+mn-cs"/>
          </a:endParaRPr>
        </a:p>
      </dsp:txBody>
      <dsp:txXfrm>
        <a:off x="1389325" y="1490180"/>
        <a:ext cx="3677846" cy="1203495"/>
      </dsp:txXfrm>
    </dsp:sp>
    <dsp:sp modelId="{0D0A9D01-87C8-4E3D-AAF4-FBE4DE700E67}">
      <dsp:nvSpPr>
        <dsp:cNvPr id="0" name=""/>
        <dsp:cNvSpPr/>
      </dsp:nvSpPr>
      <dsp:spPr>
        <a:xfrm>
          <a:off x="0" y="2976850"/>
          <a:ext cx="5140155" cy="1202319"/>
        </a:xfrm>
        <a:prstGeom prst="roundRect">
          <a:avLst>
            <a:gd name="adj" fmla="val 10000"/>
          </a:avLst>
        </a:prstGeom>
        <a:solidFill>
          <a:srgbClr val="EC8037">
            <a:alpha val="74902"/>
          </a:srgbClr>
        </a:solidFill>
        <a:ln>
          <a:noFill/>
        </a:ln>
        <a:effectLst/>
      </dsp:spPr>
      <dsp:style>
        <a:lnRef idx="0">
          <a:scrgbClr r="0" g="0" b="0"/>
        </a:lnRef>
        <a:fillRef idx="1">
          <a:scrgbClr r="0" g="0" b="0"/>
        </a:fillRef>
        <a:effectRef idx="0">
          <a:scrgbClr r="0" g="0" b="0"/>
        </a:effectRef>
        <a:fontRef idx="minor"/>
      </dsp:style>
    </dsp:sp>
    <dsp:sp modelId="{A6508B7C-99BF-42A1-8E16-47A3726801A4}">
      <dsp:nvSpPr>
        <dsp:cNvPr id="0" name=""/>
        <dsp:cNvSpPr/>
      </dsp:nvSpPr>
      <dsp:spPr>
        <a:xfrm>
          <a:off x="363701" y="3247372"/>
          <a:ext cx="661922" cy="661275"/>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4DA7F9-6498-4E5E-94DB-7D1578D29A40}">
      <dsp:nvSpPr>
        <dsp:cNvPr id="0" name=""/>
        <dsp:cNvSpPr/>
      </dsp:nvSpPr>
      <dsp:spPr>
        <a:xfrm>
          <a:off x="1389325" y="2976850"/>
          <a:ext cx="3677846" cy="1203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370" tIns="127370" rIns="127370" bIns="127370" numCol="1" spcCol="1270" anchor="ctr" anchorCtr="0">
          <a:noAutofit/>
        </a:bodyPr>
        <a:lstStyle/>
        <a:p>
          <a:pPr marL="0" lvl="0" indent="0" algn="l" defTabSz="622300">
            <a:lnSpc>
              <a:spcPct val="100000"/>
            </a:lnSpc>
            <a:spcBef>
              <a:spcPct val="0"/>
            </a:spcBef>
            <a:spcAft>
              <a:spcPct val="35000"/>
            </a:spcAft>
            <a:buNone/>
          </a:pPr>
          <a:r>
            <a:rPr lang="en-CA" sz="1400" b="1" i="1" kern="1200" dirty="0">
              <a:solidFill>
                <a:prstClr val="black">
                  <a:hueOff val="0"/>
                  <a:satOff val="0"/>
                  <a:lumOff val="0"/>
                  <a:alphaOff val="0"/>
                </a:prstClr>
              </a:solidFill>
              <a:latin typeface="Trebuchet MS" panose="020B0603020202020204"/>
              <a:ea typeface="+mn-ea"/>
              <a:cs typeface="+mn-cs"/>
            </a:rPr>
            <a:t>Slowdown in activity with Brexit</a:t>
          </a:r>
          <a:r>
            <a:rPr lang="en-CA" sz="1400" kern="1200" dirty="0">
              <a:solidFill>
                <a:prstClr val="black">
                  <a:hueOff val="0"/>
                  <a:satOff val="0"/>
                  <a:lumOff val="0"/>
                  <a:alphaOff val="0"/>
                </a:prstClr>
              </a:solidFill>
              <a:latin typeface="Trebuchet MS" panose="020B0603020202020204"/>
              <a:ea typeface="+mn-ea"/>
              <a:cs typeface="+mn-cs"/>
            </a:rPr>
            <a:t>: banks moving offices to France or other EU countries might impact hospitality and restauration industries in Canary Wharf.</a:t>
          </a:r>
          <a:endParaRPr lang="en-US" sz="1400" kern="1200" dirty="0">
            <a:solidFill>
              <a:prstClr val="black">
                <a:hueOff val="0"/>
                <a:satOff val="0"/>
                <a:lumOff val="0"/>
                <a:alphaOff val="0"/>
              </a:prstClr>
            </a:solidFill>
            <a:latin typeface="Trebuchet MS" panose="020B0603020202020204"/>
            <a:ea typeface="+mn-ea"/>
            <a:cs typeface="+mn-cs"/>
          </a:endParaRPr>
        </a:p>
      </dsp:txBody>
      <dsp:txXfrm>
        <a:off x="1389325" y="2976850"/>
        <a:ext cx="3677846" cy="120349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2077077c6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2077077c6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193190a5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193190a5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5441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6193190a56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6193190a56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1ee54a1a5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1ee54a1a5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9916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61ee54a1a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61ee54a1a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193190a56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193190a56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193190a56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193190a56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5282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61f87c810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61f87c810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193190a5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193190a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193190a5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193190a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2836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6193190a56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6193190a56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193190a5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6193190a5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6193190a56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6193190a5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427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62e9603d2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62e9603d2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892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193190a5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193190a5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951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62e9603d2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62e9603d2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702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6193190a5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6193190a5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2089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62e9603d2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62e9603d2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193190a5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193190a5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193190a5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193190a5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1257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1ee54a1a5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1ee54a1a5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187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193190a5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193190a5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6486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193190a5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193190a5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193190a5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193190a5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9335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193190a5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193190a5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5863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3F3F3"/>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231350" y="1479425"/>
            <a:ext cx="2281800" cy="16287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2F2F2F"/>
              </a:buClr>
              <a:buSzPts val="5200"/>
              <a:buFont typeface="Reem Kufi"/>
              <a:buNone/>
              <a:defRPr sz="3000">
                <a:solidFill>
                  <a:srgbClr val="2F2F2F"/>
                </a:solidFill>
              </a:defRPr>
            </a:lvl1pPr>
            <a:lvl2pPr lvl="1"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2pPr>
            <a:lvl3pPr lvl="2"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3pPr>
            <a:lvl4pPr lvl="3"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4pPr>
            <a:lvl5pPr lvl="4"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5pPr>
            <a:lvl6pPr lvl="5"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6pPr>
            <a:lvl7pPr lvl="6"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7pPr>
            <a:lvl8pPr lvl="7"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8pPr>
            <a:lvl9pPr lvl="8"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9pPr>
          </a:lstStyle>
          <a:p>
            <a:endParaRPr/>
          </a:p>
        </p:txBody>
      </p:sp>
      <p:sp>
        <p:nvSpPr>
          <p:cNvPr id="10" name="Google Shape;10;p2"/>
          <p:cNvSpPr txBox="1">
            <a:spLocks noGrp="1"/>
          </p:cNvSpPr>
          <p:nvPr>
            <p:ph type="subTitle" idx="1"/>
          </p:nvPr>
        </p:nvSpPr>
        <p:spPr>
          <a:xfrm>
            <a:off x="3113950" y="3045175"/>
            <a:ext cx="2916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2F2F2F"/>
              </a:buClr>
              <a:buSzPts val="1400"/>
              <a:buFont typeface="Rokkitt Regular"/>
              <a:buNone/>
              <a:defRPr sz="1200">
                <a:solidFill>
                  <a:srgbClr val="2F2F2F"/>
                </a:solidFill>
                <a:latin typeface="Rokkitt Regular"/>
                <a:ea typeface="Rokkitt Regular"/>
                <a:cs typeface="Rokkitt Regular"/>
                <a:sym typeface="Rokkitt Regular"/>
              </a:defRPr>
            </a:lvl1pPr>
            <a:lvl2pPr lvl="1"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2pPr>
            <a:lvl3pPr lvl="2"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3pPr>
            <a:lvl4pPr lvl="3"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4pPr>
            <a:lvl5pPr lvl="4"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5pPr>
            <a:lvl6pPr lvl="5"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6pPr>
            <a:lvl7pPr lvl="6"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7pPr>
            <a:lvl8pPr lvl="7"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8pPr>
            <a:lvl9pPr lvl="8"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p:cSld name="CUSTOM_8">
    <p:bg>
      <p:bgPr>
        <a:solidFill>
          <a:srgbClr val="F3F3F3"/>
        </a:solidFill>
        <a:effectLst/>
      </p:bgPr>
    </p:bg>
    <p:spTree>
      <p:nvGrpSpPr>
        <p:cNvPr id="1" name="Shape 74"/>
        <p:cNvGrpSpPr/>
        <p:nvPr/>
      </p:nvGrpSpPr>
      <p:grpSpPr>
        <a:xfrm>
          <a:off x="0" y="0"/>
          <a:ext cx="0" cy="0"/>
          <a:chOff x="0" y="0"/>
          <a:chExt cx="0" cy="0"/>
        </a:xfrm>
      </p:grpSpPr>
      <p:sp>
        <p:nvSpPr>
          <p:cNvPr id="75" name="Google Shape;75;p11"/>
          <p:cNvSpPr txBox="1">
            <a:spLocks noGrp="1"/>
          </p:cNvSpPr>
          <p:nvPr>
            <p:ph type="subTitle" idx="1"/>
          </p:nvPr>
        </p:nvSpPr>
        <p:spPr>
          <a:xfrm>
            <a:off x="720000" y="1025113"/>
            <a:ext cx="4146900" cy="396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1E1E1E"/>
                </a:solidFill>
              </a:defRPr>
            </a:lvl1pPr>
            <a:lvl2pPr lvl="1" rtl="0">
              <a:spcBef>
                <a:spcPts val="1600"/>
              </a:spcBef>
              <a:spcAft>
                <a:spcPts val="0"/>
              </a:spcAft>
              <a:buNone/>
              <a:defRPr sz="1400">
                <a:solidFill>
                  <a:srgbClr val="1E1E1E"/>
                </a:solidFill>
              </a:defRPr>
            </a:lvl2pPr>
            <a:lvl3pPr lvl="2" rtl="0">
              <a:spcBef>
                <a:spcPts val="1600"/>
              </a:spcBef>
              <a:spcAft>
                <a:spcPts val="0"/>
              </a:spcAft>
              <a:buNone/>
              <a:defRPr sz="1400">
                <a:solidFill>
                  <a:srgbClr val="1E1E1E"/>
                </a:solidFill>
              </a:defRPr>
            </a:lvl3pPr>
            <a:lvl4pPr lvl="3" rtl="0">
              <a:spcBef>
                <a:spcPts val="1600"/>
              </a:spcBef>
              <a:spcAft>
                <a:spcPts val="0"/>
              </a:spcAft>
              <a:buNone/>
              <a:defRPr sz="1400">
                <a:solidFill>
                  <a:srgbClr val="1E1E1E"/>
                </a:solidFill>
              </a:defRPr>
            </a:lvl4pPr>
            <a:lvl5pPr lvl="4" rtl="0">
              <a:spcBef>
                <a:spcPts val="1600"/>
              </a:spcBef>
              <a:spcAft>
                <a:spcPts val="0"/>
              </a:spcAft>
              <a:buNone/>
              <a:defRPr sz="1400">
                <a:solidFill>
                  <a:srgbClr val="1E1E1E"/>
                </a:solidFill>
              </a:defRPr>
            </a:lvl5pPr>
            <a:lvl6pPr lvl="5" rtl="0">
              <a:spcBef>
                <a:spcPts val="1600"/>
              </a:spcBef>
              <a:spcAft>
                <a:spcPts val="0"/>
              </a:spcAft>
              <a:buNone/>
              <a:defRPr sz="1400">
                <a:solidFill>
                  <a:srgbClr val="1E1E1E"/>
                </a:solidFill>
              </a:defRPr>
            </a:lvl6pPr>
            <a:lvl7pPr lvl="6" rtl="0">
              <a:spcBef>
                <a:spcPts val="1600"/>
              </a:spcBef>
              <a:spcAft>
                <a:spcPts val="0"/>
              </a:spcAft>
              <a:buNone/>
              <a:defRPr sz="1400">
                <a:solidFill>
                  <a:srgbClr val="1E1E1E"/>
                </a:solidFill>
              </a:defRPr>
            </a:lvl7pPr>
            <a:lvl8pPr lvl="7" rtl="0">
              <a:spcBef>
                <a:spcPts val="1600"/>
              </a:spcBef>
              <a:spcAft>
                <a:spcPts val="0"/>
              </a:spcAft>
              <a:buNone/>
              <a:defRPr sz="1400">
                <a:solidFill>
                  <a:srgbClr val="1E1E1E"/>
                </a:solidFill>
              </a:defRPr>
            </a:lvl8pPr>
            <a:lvl9pPr lvl="8" rtl="0">
              <a:spcBef>
                <a:spcPts val="1600"/>
              </a:spcBef>
              <a:spcAft>
                <a:spcPts val="1600"/>
              </a:spcAft>
              <a:buNone/>
              <a:defRPr sz="1400">
                <a:solidFill>
                  <a:srgbClr val="1E1E1E"/>
                </a:solidFill>
              </a:defRPr>
            </a:lvl9pPr>
          </a:lstStyle>
          <a:p>
            <a:endParaRPr/>
          </a:p>
        </p:txBody>
      </p:sp>
      <p:sp>
        <p:nvSpPr>
          <p:cNvPr id="76" name="Google Shape;76;p11"/>
          <p:cNvSpPr txBox="1">
            <a:spLocks noGrp="1"/>
          </p:cNvSpPr>
          <p:nvPr>
            <p:ph type="subTitle" idx="2"/>
          </p:nvPr>
        </p:nvSpPr>
        <p:spPr>
          <a:xfrm>
            <a:off x="4934700" y="2596075"/>
            <a:ext cx="3489300" cy="396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1E1E1E"/>
                </a:solidFill>
              </a:defRPr>
            </a:lvl1pPr>
            <a:lvl2pPr lvl="1" rtl="0">
              <a:spcBef>
                <a:spcPts val="1600"/>
              </a:spcBef>
              <a:spcAft>
                <a:spcPts val="0"/>
              </a:spcAft>
              <a:buNone/>
              <a:defRPr sz="1400">
                <a:solidFill>
                  <a:srgbClr val="1E1E1E"/>
                </a:solidFill>
              </a:defRPr>
            </a:lvl2pPr>
            <a:lvl3pPr lvl="2" rtl="0">
              <a:spcBef>
                <a:spcPts val="1600"/>
              </a:spcBef>
              <a:spcAft>
                <a:spcPts val="0"/>
              </a:spcAft>
              <a:buNone/>
              <a:defRPr sz="1400">
                <a:solidFill>
                  <a:srgbClr val="1E1E1E"/>
                </a:solidFill>
              </a:defRPr>
            </a:lvl3pPr>
            <a:lvl4pPr lvl="3" rtl="0">
              <a:spcBef>
                <a:spcPts val="1600"/>
              </a:spcBef>
              <a:spcAft>
                <a:spcPts val="0"/>
              </a:spcAft>
              <a:buNone/>
              <a:defRPr sz="1400">
                <a:solidFill>
                  <a:srgbClr val="1E1E1E"/>
                </a:solidFill>
              </a:defRPr>
            </a:lvl4pPr>
            <a:lvl5pPr lvl="4" rtl="0">
              <a:spcBef>
                <a:spcPts val="1600"/>
              </a:spcBef>
              <a:spcAft>
                <a:spcPts val="0"/>
              </a:spcAft>
              <a:buNone/>
              <a:defRPr sz="1400">
                <a:solidFill>
                  <a:srgbClr val="1E1E1E"/>
                </a:solidFill>
              </a:defRPr>
            </a:lvl5pPr>
            <a:lvl6pPr lvl="5" rtl="0">
              <a:spcBef>
                <a:spcPts val="1600"/>
              </a:spcBef>
              <a:spcAft>
                <a:spcPts val="0"/>
              </a:spcAft>
              <a:buNone/>
              <a:defRPr sz="1400">
                <a:solidFill>
                  <a:srgbClr val="1E1E1E"/>
                </a:solidFill>
              </a:defRPr>
            </a:lvl6pPr>
            <a:lvl7pPr lvl="6" rtl="0">
              <a:spcBef>
                <a:spcPts val="1600"/>
              </a:spcBef>
              <a:spcAft>
                <a:spcPts val="0"/>
              </a:spcAft>
              <a:buNone/>
              <a:defRPr sz="1400">
                <a:solidFill>
                  <a:srgbClr val="1E1E1E"/>
                </a:solidFill>
              </a:defRPr>
            </a:lvl7pPr>
            <a:lvl8pPr lvl="7" rtl="0">
              <a:spcBef>
                <a:spcPts val="1600"/>
              </a:spcBef>
              <a:spcAft>
                <a:spcPts val="0"/>
              </a:spcAft>
              <a:buNone/>
              <a:defRPr sz="1400">
                <a:solidFill>
                  <a:srgbClr val="1E1E1E"/>
                </a:solidFill>
              </a:defRPr>
            </a:lvl8pPr>
            <a:lvl9pPr lvl="8" rtl="0">
              <a:spcBef>
                <a:spcPts val="1600"/>
              </a:spcBef>
              <a:spcAft>
                <a:spcPts val="1600"/>
              </a:spcAft>
              <a:buNone/>
              <a:defRPr sz="1400">
                <a:solidFill>
                  <a:srgbClr val="1E1E1E"/>
                </a:solidFill>
              </a:defRPr>
            </a:lvl9pPr>
          </a:lstStyle>
          <a:p>
            <a:endParaRPr/>
          </a:p>
        </p:txBody>
      </p:sp>
      <p:sp>
        <p:nvSpPr>
          <p:cNvPr id="77" name="Google Shape;77;p11"/>
          <p:cNvSpPr txBox="1">
            <a:spLocks noGrp="1"/>
          </p:cNvSpPr>
          <p:nvPr>
            <p:ph type="subTitle" idx="3"/>
          </p:nvPr>
        </p:nvSpPr>
        <p:spPr>
          <a:xfrm>
            <a:off x="720000" y="4348592"/>
            <a:ext cx="4146900" cy="498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1E1E1E"/>
                </a:solidFill>
              </a:defRPr>
            </a:lvl1pPr>
            <a:lvl2pPr lvl="1" rtl="0">
              <a:spcBef>
                <a:spcPts val="1600"/>
              </a:spcBef>
              <a:spcAft>
                <a:spcPts val="0"/>
              </a:spcAft>
              <a:buNone/>
              <a:defRPr sz="1400">
                <a:solidFill>
                  <a:srgbClr val="1E1E1E"/>
                </a:solidFill>
              </a:defRPr>
            </a:lvl2pPr>
            <a:lvl3pPr lvl="2" rtl="0">
              <a:spcBef>
                <a:spcPts val="1600"/>
              </a:spcBef>
              <a:spcAft>
                <a:spcPts val="0"/>
              </a:spcAft>
              <a:buNone/>
              <a:defRPr sz="1400">
                <a:solidFill>
                  <a:srgbClr val="1E1E1E"/>
                </a:solidFill>
              </a:defRPr>
            </a:lvl3pPr>
            <a:lvl4pPr lvl="3" rtl="0">
              <a:spcBef>
                <a:spcPts val="1600"/>
              </a:spcBef>
              <a:spcAft>
                <a:spcPts val="0"/>
              </a:spcAft>
              <a:buNone/>
              <a:defRPr sz="1400">
                <a:solidFill>
                  <a:srgbClr val="1E1E1E"/>
                </a:solidFill>
              </a:defRPr>
            </a:lvl4pPr>
            <a:lvl5pPr lvl="4" rtl="0">
              <a:spcBef>
                <a:spcPts val="1600"/>
              </a:spcBef>
              <a:spcAft>
                <a:spcPts val="0"/>
              </a:spcAft>
              <a:buNone/>
              <a:defRPr sz="1400">
                <a:solidFill>
                  <a:srgbClr val="1E1E1E"/>
                </a:solidFill>
              </a:defRPr>
            </a:lvl5pPr>
            <a:lvl6pPr lvl="5" rtl="0">
              <a:spcBef>
                <a:spcPts val="1600"/>
              </a:spcBef>
              <a:spcAft>
                <a:spcPts val="0"/>
              </a:spcAft>
              <a:buNone/>
              <a:defRPr sz="1400">
                <a:solidFill>
                  <a:srgbClr val="1E1E1E"/>
                </a:solidFill>
              </a:defRPr>
            </a:lvl6pPr>
            <a:lvl7pPr lvl="6" rtl="0">
              <a:spcBef>
                <a:spcPts val="1600"/>
              </a:spcBef>
              <a:spcAft>
                <a:spcPts val="0"/>
              </a:spcAft>
              <a:buNone/>
              <a:defRPr sz="1400">
                <a:solidFill>
                  <a:srgbClr val="1E1E1E"/>
                </a:solidFill>
              </a:defRPr>
            </a:lvl7pPr>
            <a:lvl8pPr lvl="7" rtl="0">
              <a:spcBef>
                <a:spcPts val="1600"/>
              </a:spcBef>
              <a:spcAft>
                <a:spcPts val="0"/>
              </a:spcAft>
              <a:buNone/>
              <a:defRPr sz="1400">
                <a:solidFill>
                  <a:srgbClr val="1E1E1E"/>
                </a:solidFill>
              </a:defRPr>
            </a:lvl8pPr>
            <a:lvl9pPr lvl="8" rtl="0">
              <a:spcBef>
                <a:spcPts val="1600"/>
              </a:spcBef>
              <a:spcAft>
                <a:spcPts val="1600"/>
              </a:spcAft>
              <a:buNone/>
              <a:defRPr sz="1400">
                <a:solidFill>
                  <a:srgbClr val="1E1E1E"/>
                </a:solidFill>
              </a:defRPr>
            </a:lvl9pPr>
          </a:lstStyle>
          <a:p>
            <a:endParaRPr/>
          </a:p>
        </p:txBody>
      </p:sp>
      <p:sp>
        <p:nvSpPr>
          <p:cNvPr id="78" name="Google Shape;78;p11"/>
          <p:cNvSpPr txBox="1">
            <a:spLocks noGrp="1"/>
          </p:cNvSpPr>
          <p:nvPr>
            <p:ph type="title" hasCustomPrompt="1"/>
          </p:nvPr>
        </p:nvSpPr>
        <p:spPr>
          <a:xfrm>
            <a:off x="720000" y="467463"/>
            <a:ext cx="3489300" cy="69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E1E1E"/>
              </a:buClr>
              <a:buSzPts val="3600"/>
              <a:buNone/>
              <a:defRPr sz="3600">
                <a:solidFill>
                  <a:srgbClr val="1E1E1E"/>
                </a:solidFill>
              </a:defRPr>
            </a:lvl1pPr>
            <a:lvl2pPr lvl="1" algn="ctr" rtl="0">
              <a:spcBef>
                <a:spcPts val="0"/>
              </a:spcBef>
              <a:spcAft>
                <a:spcPts val="0"/>
              </a:spcAft>
              <a:buClr>
                <a:srgbClr val="1E1E1E"/>
              </a:buClr>
              <a:buSzPts val="3600"/>
              <a:buNone/>
              <a:defRPr sz="3600">
                <a:solidFill>
                  <a:srgbClr val="1E1E1E"/>
                </a:solidFill>
              </a:defRPr>
            </a:lvl2pPr>
            <a:lvl3pPr lvl="2" algn="ctr" rtl="0">
              <a:spcBef>
                <a:spcPts val="0"/>
              </a:spcBef>
              <a:spcAft>
                <a:spcPts val="0"/>
              </a:spcAft>
              <a:buClr>
                <a:srgbClr val="1E1E1E"/>
              </a:buClr>
              <a:buSzPts val="3600"/>
              <a:buNone/>
              <a:defRPr sz="3600">
                <a:solidFill>
                  <a:srgbClr val="1E1E1E"/>
                </a:solidFill>
              </a:defRPr>
            </a:lvl3pPr>
            <a:lvl4pPr lvl="3" algn="ctr" rtl="0">
              <a:spcBef>
                <a:spcPts val="0"/>
              </a:spcBef>
              <a:spcAft>
                <a:spcPts val="0"/>
              </a:spcAft>
              <a:buClr>
                <a:srgbClr val="1E1E1E"/>
              </a:buClr>
              <a:buSzPts val="3600"/>
              <a:buNone/>
              <a:defRPr sz="3600">
                <a:solidFill>
                  <a:srgbClr val="1E1E1E"/>
                </a:solidFill>
              </a:defRPr>
            </a:lvl4pPr>
            <a:lvl5pPr lvl="4" algn="ctr" rtl="0">
              <a:spcBef>
                <a:spcPts val="0"/>
              </a:spcBef>
              <a:spcAft>
                <a:spcPts val="0"/>
              </a:spcAft>
              <a:buClr>
                <a:srgbClr val="1E1E1E"/>
              </a:buClr>
              <a:buSzPts val="3600"/>
              <a:buNone/>
              <a:defRPr sz="3600">
                <a:solidFill>
                  <a:srgbClr val="1E1E1E"/>
                </a:solidFill>
              </a:defRPr>
            </a:lvl5pPr>
            <a:lvl6pPr lvl="5" algn="ctr" rtl="0">
              <a:spcBef>
                <a:spcPts val="0"/>
              </a:spcBef>
              <a:spcAft>
                <a:spcPts val="0"/>
              </a:spcAft>
              <a:buClr>
                <a:srgbClr val="1E1E1E"/>
              </a:buClr>
              <a:buSzPts val="3600"/>
              <a:buNone/>
              <a:defRPr sz="3600">
                <a:solidFill>
                  <a:srgbClr val="1E1E1E"/>
                </a:solidFill>
              </a:defRPr>
            </a:lvl6pPr>
            <a:lvl7pPr lvl="6" algn="ctr" rtl="0">
              <a:spcBef>
                <a:spcPts val="0"/>
              </a:spcBef>
              <a:spcAft>
                <a:spcPts val="0"/>
              </a:spcAft>
              <a:buClr>
                <a:srgbClr val="1E1E1E"/>
              </a:buClr>
              <a:buSzPts val="3600"/>
              <a:buNone/>
              <a:defRPr sz="3600">
                <a:solidFill>
                  <a:srgbClr val="1E1E1E"/>
                </a:solidFill>
              </a:defRPr>
            </a:lvl7pPr>
            <a:lvl8pPr lvl="7" algn="ctr" rtl="0">
              <a:spcBef>
                <a:spcPts val="0"/>
              </a:spcBef>
              <a:spcAft>
                <a:spcPts val="0"/>
              </a:spcAft>
              <a:buClr>
                <a:srgbClr val="1E1E1E"/>
              </a:buClr>
              <a:buSzPts val="3600"/>
              <a:buNone/>
              <a:defRPr sz="3600">
                <a:solidFill>
                  <a:srgbClr val="1E1E1E"/>
                </a:solidFill>
              </a:defRPr>
            </a:lvl8pPr>
            <a:lvl9pPr lvl="8" algn="ctr" rtl="0">
              <a:spcBef>
                <a:spcPts val="0"/>
              </a:spcBef>
              <a:spcAft>
                <a:spcPts val="0"/>
              </a:spcAft>
              <a:buClr>
                <a:srgbClr val="1E1E1E"/>
              </a:buClr>
              <a:buSzPts val="3600"/>
              <a:buNone/>
              <a:defRPr sz="3600">
                <a:solidFill>
                  <a:srgbClr val="1E1E1E"/>
                </a:solidFill>
              </a:defRPr>
            </a:lvl9pPr>
          </a:lstStyle>
          <a:p>
            <a:r>
              <a:t>xx%</a:t>
            </a:r>
          </a:p>
        </p:txBody>
      </p:sp>
      <p:sp>
        <p:nvSpPr>
          <p:cNvPr id="79" name="Google Shape;79;p11"/>
          <p:cNvSpPr txBox="1">
            <a:spLocks noGrp="1"/>
          </p:cNvSpPr>
          <p:nvPr>
            <p:ph type="title" idx="4" hasCustomPrompt="1"/>
          </p:nvPr>
        </p:nvSpPr>
        <p:spPr>
          <a:xfrm>
            <a:off x="4934700" y="2054298"/>
            <a:ext cx="3489300" cy="69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E1E1E"/>
              </a:buClr>
              <a:buSzPts val="3600"/>
              <a:buNone/>
              <a:defRPr sz="3600">
                <a:solidFill>
                  <a:srgbClr val="1E1E1E"/>
                </a:solidFill>
              </a:defRPr>
            </a:lvl1pPr>
            <a:lvl2pPr lvl="1" algn="ctr" rtl="0">
              <a:spcBef>
                <a:spcPts val="0"/>
              </a:spcBef>
              <a:spcAft>
                <a:spcPts val="0"/>
              </a:spcAft>
              <a:buClr>
                <a:srgbClr val="1E1E1E"/>
              </a:buClr>
              <a:buSzPts val="3600"/>
              <a:buNone/>
              <a:defRPr sz="3600">
                <a:solidFill>
                  <a:srgbClr val="1E1E1E"/>
                </a:solidFill>
              </a:defRPr>
            </a:lvl2pPr>
            <a:lvl3pPr lvl="2" algn="ctr" rtl="0">
              <a:spcBef>
                <a:spcPts val="0"/>
              </a:spcBef>
              <a:spcAft>
                <a:spcPts val="0"/>
              </a:spcAft>
              <a:buClr>
                <a:srgbClr val="1E1E1E"/>
              </a:buClr>
              <a:buSzPts val="3600"/>
              <a:buNone/>
              <a:defRPr sz="3600">
                <a:solidFill>
                  <a:srgbClr val="1E1E1E"/>
                </a:solidFill>
              </a:defRPr>
            </a:lvl3pPr>
            <a:lvl4pPr lvl="3" algn="ctr" rtl="0">
              <a:spcBef>
                <a:spcPts val="0"/>
              </a:spcBef>
              <a:spcAft>
                <a:spcPts val="0"/>
              </a:spcAft>
              <a:buClr>
                <a:srgbClr val="1E1E1E"/>
              </a:buClr>
              <a:buSzPts val="3600"/>
              <a:buNone/>
              <a:defRPr sz="3600">
                <a:solidFill>
                  <a:srgbClr val="1E1E1E"/>
                </a:solidFill>
              </a:defRPr>
            </a:lvl4pPr>
            <a:lvl5pPr lvl="4" algn="ctr" rtl="0">
              <a:spcBef>
                <a:spcPts val="0"/>
              </a:spcBef>
              <a:spcAft>
                <a:spcPts val="0"/>
              </a:spcAft>
              <a:buClr>
                <a:srgbClr val="1E1E1E"/>
              </a:buClr>
              <a:buSzPts val="3600"/>
              <a:buNone/>
              <a:defRPr sz="3600">
                <a:solidFill>
                  <a:srgbClr val="1E1E1E"/>
                </a:solidFill>
              </a:defRPr>
            </a:lvl5pPr>
            <a:lvl6pPr lvl="5" algn="ctr" rtl="0">
              <a:spcBef>
                <a:spcPts val="0"/>
              </a:spcBef>
              <a:spcAft>
                <a:spcPts val="0"/>
              </a:spcAft>
              <a:buClr>
                <a:srgbClr val="1E1E1E"/>
              </a:buClr>
              <a:buSzPts val="3600"/>
              <a:buNone/>
              <a:defRPr sz="3600">
                <a:solidFill>
                  <a:srgbClr val="1E1E1E"/>
                </a:solidFill>
              </a:defRPr>
            </a:lvl6pPr>
            <a:lvl7pPr lvl="6" algn="ctr" rtl="0">
              <a:spcBef>
                <a:spcPts val="0"/>
              </a:spcBef>
              <a:spcAft>
                <a:spcPts val="0"/>
              </a:spcAft>
              <a:buClr>
                <a:srgbClr val="1E1E1E"/>
              </a:buClr>
              <a:buSzPts val="3600"/>
              <a:buNone/>
              <a:defRPr sz="3600">
                <a:solidFill>
                  <a:srgbClr val="1E1E1E"/>
                </a:solidFill>
              </a:defRPr>
            </a:lvl7pPr>
            <a:lvl8pPr lvl="7" algn="ctr" rtl="0">
              <a:spcBef>
                <a:spcPts val="0"/>
              </a:spcBef>
              <a:spcAft>
                <a:spcPts val="0"/>
              </a:spcAft>
              <a:buClr>
                <a:srgbClr val="1E1E1E"/>
              </a:buClr>
              <a:buSzPts val="3600"/>
              <a:buNone/>
              <a:defRPr sz="3600">
                <a:solidFill>
                  <a:srgbClr val="1E1E1E"/>
                </a:solidFill>
              </a:defRPr>
            </a:lvl8pPr>
            <a:lvl9pPr lvl="8" algn="ctr" rtl="0">
              <a:spcBef>
                <a:spcPts val="0"/>
              </a:spcBef>
              <a:spcAft>
                <a:spcPts val="0"/>
              </a:spcAft>
              <a:buClr>
                <a:srgbClr val="1E1E1E"/>
              </a:buClr>
              <a:buSzPts val="3600"/>
              <a:buNone/>
              <a:defRPr sz="3600">
                <a:solidFill>
                  <a:srgbClr val="1E1E1E"/>
                </a:solidFill>
              </a:defRPr>
            </a:lvl9pPr>
          </a:lstStyle>
          <a:p>
            <a:r>
              <a:t>xx%</a:t>
            </a:r>
          </a:p>
        </p:txBody>
      </p:sp>
      <p:sp>
        <p:nvSpPr>
          <p:cNvPr id="80" name="Google Shape;80;p11"/>
          <p:cNvSpPr txBox="1">
            <a:spLocks noGrp="1"/>
          </p:cNvSpPr>
          <p:nvPr>
            <p:ph type="title" idx="5" hasCustomPrompt="1"/>
          </p:nvPr>
        </p:nvSpPr>
        <p:spPr>
          <a:xfrm>
            <a:off x="720000" y="3790951"/>
            <a:ext cx="3489300" cy="69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E1E1E"/>
              </a:buClr>
              <a:buSzPts val="3600"/>
              <a:buNone/>
              <a:defRPr sz="3600">
                <a:solidFill>
                  <a:srgbClr val="1E1E1E"/>
                </a:solidFill>
              </a:defRPr>
            </a:lvl1pPr>
            <a:lvl2pPr lvl="1" algn="ctr" rtl="0">
              <a:spcBef>
                <a:spcPts val="0"/>
              </a:spcBef>
              <a:spcAft>
                <a:spcPts val="0"/>
              </a:spcAft>
              <a:buClr>
                <a:srgbClr val="1E1E1E"/>
              </a:buClr>
              <a:buSzPts val="3600"/>
              <a:buNone/>
              <a:defRPr sz="3600">
                <a:solidFill>
                  <a:srgbClr val="1E1E1E"/>
                </a:solidFill>
              </a:defRPr>
            </a:lvl2pPr>
            <a:lvl3pPr lvl="2" algn="ctr" rtl="0">
              <a:spcBef>
                <a:spcPts val="0"/>
              </a:spcBef>
              <a:spcAft>
                <a:spcPts val="0"/>
              </a:spcAft>
              <a:buClr>
                <a:srgbClr val="1E1E1E"/>
              </a:buClr>
              <a:buSzPts val="3600"/>
              <a:buNone/>
              <a:defRPr sz="3600">
                <a:solidFill>
                  <a:srgbClr val="1E1E1E"/>
                </a:solidFill>
              </a:defRPr>
            </a:lvl3pPr>
            <a:lvl4pPr lvl="3" algn="ctr" rtl="0">
              <a:spcBef>
                <a:spcPts val="0"/>
              </a:spcBef>
              <a:spcAft>
                <a:spcPts val="0"/>
              </a:spcAft>
              <a:buClr>
                <a:srgbClr val="1E1E1E"/>
              </a:buClr>
              <a:buSzPts val="3600"/>
              <a:buNone/>
              <a:defRPr sz="3600">
                <a:solidFill>
                  <a:srgbClr val="1E1E1E"/>
                </a:solidFill>
              </a:defRPr>
            </a:lvl4pPr>
            <a:lvl5pPr lvl="4" algn="ctr" rtl="0">
              <a:spcBef>
                <a:spcPts val="0"/>
              </a:spcBef>
              <a:spcAft>
                <a:spcPts val="0"/>
              </a:spcAft>
              <a:buClr>
                <a:srgbClr val="1E1E1E"/>
              </a:buClr>
              <a:buSzPts val="3600"/>
              <a:buNone/>
              <a:defRPr sz="3600">
                <a:solidFill>
                  <a:srgbClr val="1E1E1E"/>
                </a:solidFill>
              </a:defRPr>
            </a:lvl5pPr>
            <a:lvl6pPr lvl="5" algn="ctr" rtl="0">
              <a:spcBef>
                <a:spcPts val="0"/>
              </a:spcBef>
              <a:spcAft>
                <a:spcPts val="0"/>
              </a:spcAft>
              <a:buClr>
                <a:srgbClr val="1E1E1E"/>
              </a:buClr>
              <a:buSzPts val="3600"/>
              <a:buNone/>
              <a:defRPr sz="3600">
                <a:solidFill>
                  <a:srgbClr val="1E1E1E"/>
                </a:solidFill>
              </a:defRPr>
            </a:lvl6pPr>
            <a:lvl7pPr lvl="6" algn="ctr" rtl="0">
              <a:spcBef>
                <a:spcPts val="0"/>
              </a:spcBef>
              <a:spcAft>
                <a:spcPts val="0"/>
              </a:spcAft>
              <a:buClr>
                <a:srgbClr val="1E1E1E"/>
              </a:buClr>
              <a:buSzPts val="3600"/>
              <a:buNone/>
              <a:defRPr sz="3600">
                <a:solidFill>
                  <a:srgbClr val="1E1E1E"/>
                </a:solidFill>
              </a:defRPr>
            </a:lvl7pPr>
            <a:lvl8pPr lvl="7" algn="ctr" rtl="0">
              <a:spcBef>
                <a:spcPts val="0"/>
              </a:spcBef>
              <a:spcAft>
                <a:spcPts val="0"/>
              </a:spcAft>
              <a:buClr>
                <a:srgbClr val="1E1E1E"/>
              </a:buClr>
              <a:buSzPts val="3600"/>
              <a:buNone/>
              <a:defRPr sz="3600">
                <a:solidFill>
                  <a:srgbClr val="1E1E1E"/>
                </a:solidFill>
              </a:defRPr>
            </a:lvl8pPr>
            <a:lvl9pPr lvl="8" algn="ctr" rtl="0">
              <a:spcBef>
                <a:spcPts val="0"/>
              </a:spcBef>
              <a:spcAft>
                <a:spcPts val="0"/>
              </a:spcAft>
              <a:buClr>
                <a:srgbClr val="1E1E1E"/>
              </a:buClr>
              <a:buSzPts val="3600"/>
              <a:buNone/>
              <a:defRPr sz="3600">
                <a:solidFill>
                  <a:srgbClr val="1E1E1E"/>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1388100" y="450150"/>
            <a:ext cx="6367800" cy="4090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2F2F2F"/>
              </a:buClr>
              <a:buSzPts val="4800"/>
              <a:buNone/>
              <a:defRPr sz="4800">
                <a:solidFill>
                  <a:srgbClr val="F3F3F3"/>
                </a:solidFill>
              </a:defRPr>
            </a:lvl1pPr>
            <a:lvl2pPr lvl="1">
              <a:spcBef>
                <a:spcPts val="0"/>
              </a:spcBef>
              <a:spcAft>
                <a:spcPts val="0"/>
              </a:spcAft>
              <a:buClr>
                <a:srgbClr val="2F2F2F"/>
              </a:buClr>
              <a:buSzPts val="4800"/>
              <a:buNone/>
              <a:defRPr sz="4800">
                <a:solidFill>
                  <a:srgbClr val="2F2F2F"/>
                </a:solidFill>
              </a:defRPr>
            </a:lvl2pPr>
            <a:lvl3pPr lvl="2">
              <a:spcBef>
                <a:spcPts val="0"/>
              </a:spcBef>
              <a:spcAft>
                <a:spcPts val="0"/>
              </a:spcAft>
              <a:buClr>
                <a:srgbClr val="2F2F2F"/>
              </a:buClr>
              <a:buSzPts val="4800"/>
              <a:buNone/>
              <a:defRPr sz="4800">
                <a:solidFill>
                  <a:srgbClr val="2F2F2F"/>
                </a:solidFill>
              </a:defRPr>
            </a:lvl3pPr>
            <a:lvl4pPr lvl="3">
              <a:spcBef>
                <a:spcPts val="0"/>
              </a:spcBef>
              <a:spcAft>
                <a:spcPts val="0"/>
              </a:spcAft>
              <a:buClr>
                <a:srgbClr val="2F2F2F"/>
              </a:buClr>
              <a:buSzPts val="4800"/>
              <a:buNone/>
              <a:defRPr sz="4800">
                <a:solidFill>
                  <a:srgbClr val="2F2F2F"/>
                </a:solidFill>
              </a:defRPr>
            </a:lvl4pPr>
            <a:lvl5pPr lvl="4">
              <a:spcBef>
                <a:spcPts val="0"/>
              </a:spcBef>
              <a:spcAft>
                <a:spcPts val="0"/>
              </a:spcAft>
              <a:buClr>
                <a:srgbClr val="2F2F2F"/>
              </a:buClr>
              <a:buSzPts val="4800"/>
              <a:buNone/>
              <a:defRPr sz="4800">
                <a:solidFill>
                  <a:srgbClr val="2F2F2F"/>
                </a:solidFill>
              </a:defRPr>
            </a:lvl5pPr>
            <a:lvl6pPr lvl="5">
              <a:spcBef>
                <a:spcPts val="0"/>
              </a:spcBef>
              <a:spcAft>
                <a:spcPts val="0"/>
              </a:spcAft>
              <a:buClr>
                <a:srgbClr val="2F2F2F"/>
              </a:buClr>
              <a:buSzPts val="4800"/>
              <a:buNone/>
              <a:defRPr sz="4800">
                <a:solidFill>
                  <a:srgbClr val="2F2F2F"/>
                </a:solidFill>
              </a:defRPr>
            </a:lvl6pPr>
            <a:lvl7pPr lvl="6">
              <a:spcBef>
                <a:spcPts val="0"/>
              </a:spcBef>
              <a:spcAft>
                <a:spcPts val="0"/>
              </a:spcAft>
              <a:buClr>
                <a:srgbClr val="2F2F2F"/>
              </a:buClr>
              <a:buSzPts val="4800"/>
              <a:buNone/>
              <a:defRPr sz="4800">
                <a:solidFill>
                  <a:srgbClr val="2F2F2F"/>
                </a:solidFill>
              </a:defRPr>
            </a:lvl7pPr>
            <a:lvl8pPr lvl="7">
              <a:spcBef>
                <a:spcPts val="0"/>
              </a:spcBef>
              <a:spcAft>
                <a:spcPts val="0"/>
              </a:spcAft>
              <a:buClr>
                <a:srgbClr val="2F2F2F"/>
              </a:buClr>
              <a:buSzPts val="4800"/>
              <a:buNone/>
              <a:defRPr sz="4800">
                <a:solidFill>
                  <a:srgbClr val="2F2F2F"/>
                </a:solidFill>
              </a:defRPr>
            </a:lvl8pPr>
            <a:lvl9pPr lvl="8">
              <a:spcBef>
                <a:spcPts val="0"/>
              </a:spcBef>
              <a:spcAft>
                <a:spcPts val="0"/>
              </a:spcAft>
              <a:buClr>
                <a:srgbClr val="2F2F2F"/>
              </a:buClr>
              <a:buSzPts val="4800"/>
              <a:buNone/>
              <a:defRPr sz="4800">
                <a:solidFill>
                  <a:srgbClr val="2F2F2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rgbClr val="F3F3F3"/>
        </a:solidFill>
        <a:effectLst/>
      </p:bgPr>
    </p:bg>
    <p:spTree>
      <p:nvGrpSpPr>
        <p:cNvPr id="1" name="Shape 114"/>
        <p:cNvGrpSpPr/>
        <p:nvPr/>
      </p:nvGrpSpPr>
      <p:grpSpPr>
        <a:xfrm>
          <a:off x="0" y="0"/>
          <a:ext cx="0" cy="0"/>
          <a:chOff x="0" y="0"/>
          <a:chExt cx="0" cy="0"/>
        </a:xfrm>
      </p:grpSpPr>
      <p:sp>
        <p:nvSpPr>
          <p:cNvPr id="115" name="Google Shape;115;p18"/>
          <p:cNvSpPr/>
          <p:nvPr/>
        </p:nvSpPr>
        <p:spPr>
          <a:xfrm>
            <a:off x="733963" y="684465"/>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ctrTitle"/>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cxnSp>
        <p:nvCxnSpPr>
          <p:cNvPr id="117" name="Google Shape;117;p18"/>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rgbClr val="F3F3F3"/>
        </a:solidFill>
        <a:effectLst/>
      </p:bgPr>
    </p:bg>
    <p:spTree>
      <p:nvGrpSpPr>
        <p:cNvPr id="1" name="Shape 12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rgbClr val="F3F3F3"/>
        </a:solidFill>
        <a:effectLst/>
      </p:bgPr>
    </p:bg>
    <p:spTree>
      <p:nvGrpSpPr>
        <p:cNvPr id="1" name="Shape 109"/>
        <p:cNvGrpSpPr/>
        <p:nvPr/>
      </p:nvGrpSpPr>
      <p:grpSpPr>
        <a:xfrm>
          <a:off x="0" y="0"/>
          <a:ext cx="0" cy="0"/>
          <a:chOff x="0" y="0"/>
          <a:chExt cx="0" cy="0"/>
        </a:xfrm>
      </p:grpSpPr>
      <p:sp>
        <p:nvSpPr>
          <p:cNvPr id="110" name="Google Shape;110;p17"/>
          <p:cNvSpPr txBox="1">
            <a:spLocks noGrp="1"/>
          </p:cNvSpPr>
          <p:nvPr>
            <p:ph type="ctrTitle"/>
          </p:nvPr>
        </p:nvSpPr>
        <p:spPr>
          <a:xfrm>
            <a:off x="720000" y="2131305"/>
            <a:ext cx="2003700" cy="946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111" name="Google Shape;111;p17"/>
          <p:cNvSpPr txBox="1">
            <a:spLocks noGrp="1"/>
          </p:cNvSpPr>
          <p:nvPr>
            <p:ph type="subTitle" idx="1"/>
          </p:nvPr>
        </p:nvSpPr>
        <p:spPr>
          <a:xfrm>
            <a:off x="3089950" y="768600"/>
            <a:ext cx="5334000" cy="40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Rokkitt"/>
              <a:buAutoNum type="arabicPeriod"/>
              <a:defRPr sz="1100">
                <a:solidFill>
                  <a:srgbClr val="2F2F2F"/>
                </a:solidFill>
              </a:defRPr>
            </a:lvl1pPr>
            <a:lvl2pPr lvl="1" algn="ctr" rtl="0">
              <a:lnSpc>
                <a:spcPct val="100000"/>
              </a:lnSpc>
              <a:spcBef>
                <a:spcPts val="0"/>
              </a:spcBef>
              <a:spcAft>
                <a:spcPts val="0"/>
              </a:spcAft>
              <a:buClr>
                <a:srgbClr val="434343"/>
              </a:buClr>
              <a:buSzPts val="1200"/>
              <a:buFont typeface="Roboto Condensed Light"/>
              <a:buAutoNum type="alphaLcPeriod"/>
              <a:defRPr sz="1000">
                <a:solidFill>
                  <a:srgbClr val="2F2F2F"/>
                </a:solidFill>
              </a:defRPr>
            </a:lvl2pPr>
            <a:lvl3pPr lvl="2" algn="ctr" rtl="0">
              <a:lnSpc>
                <a:spcPct val="100000"/>
              </a:lnSpc>
              <a:spcBef>
                <a:spcPts val="0"/>
              </a:spcBef>
              <a:spcAft>
                <a:spcPts val="0"/>
              </a:spcAft>
              <a:buClr>
                <a:srgbClr val="434343"/>
              </a:buClr>
              <a:buSzPts val="1200"/>
              <a:buFont typeface="Roboto Condensed Light"/>
              <a:buAutoNum type="romanLcPeriod"/>
              <a:defRPr sz="1000">
                <a:solidFill>
                  <a:srgbClr val="2F2F2F"/>
                </a:solidFill>
              </a:defRPr>
            </a:lvl3pPr>
            <a:lvl4pPr lvl="3" algn="ctr" rtl="0">
              <a:lnSpc>
                <a:spcPct val="100000"/>
              </a:lnSpc>
              <a:spcBef>
                <a:spcPts val="0"/>
              </a:spcBef>
              <a:spcAft>
                <a:spcPts val="0"/>
              </a:spcAft>
              <a:buClr>
                <a:srgbClr val="434343"/>
              </a:buClr>
              <a:buSzPts val="1200"/>
              <a:buFont typeface="Roboto Condensed Light"/>
              <a:buAutoNum type="arabicPeriod"/>
              <a:defRPr sz="1000">
                <a:solidFill>
                  <a:srgbClr val="2F2F2F"/>
                </a:solidFill>
              </a:defRPr>
            </a:lvl4pPr>
            <a:lvl5pPr lvl="4" algn="ctr" rtl="0">
              <a:lnSpc>
                <a:spcPct val="100000"/>
              </a:lnSpc>
              <a:spcBef>
                <a:spcPts val="0"/>
              </a:spcBef>
              <a:spcAft>
                <a:spcPts val="0"/>
              </a:spcAft>
              <a:buClr>
                <a:srgbClr val="434343"/>
              </a:buClr>
              <a:buSzPts val="1200"/>
              <a:buFont typeface="Roboto Condensed Light"/>
              <a:buAutoNum type="alphaLcPeriod"/>
              <a:defRPr sz="1000">
                <a:solidFill>
                  <a:srgbClr val="2F2F2F"/>
                </a:solidFill>
              </a:defRPr>
            </a:lvl5pPr>
            <a:lvl6pPr lvl="5" algn="ctr" rtl="0">
              <a:lnSpc>
                <a:spcPct val="100000"/>
              </a:lnSpc>
              <a:spcBef>
                <a:spcPts val="0"/>
              </a:spcBef>
              <a:spcAft>
                <a:spcPts val="0"/>
              </a:spcAft>
              <a:buClr>
                <a:srgbClr val="434343"/>
              </a:buClr>
              <a:buSzPts val="1200"/>
              <a:buFont typeface="Roboto Condensed Light"/>
              <a:buAutoNum type="romanLcPeriod"/>
              <a:defRPr sz="1000">
                <a:solidFill>
                  <a:srgbClr val="2F2F2F"/>
                </a:solidFill>
              </a:defRPr>
            </a:lvl6pPr>
            <a:lvl7pPr lvl="6" algn="ctr" rtl="0">
              <a:lnSpc>
                <a:spcPct val="100000"/>
              </a:lnSpc>
              <a:spcBef>
                <a:spcPts val="0"/>
              </a:spcBef>
              <a:spcAft>
                <a:spcPts val="0"/>
              </a:spcAft>
              <a:buClr>
                <a:srgbClr val="434343"/>
              </a:buClr>
              <a:buSzPts val="1200"/>
              <a:buFont typeface="Roboto Condensed Light"/>
              <a:buAutoNum type="arabicPeriod"/>
              <a:defRPr sz="1000">
                <a:solidFill>
                  <a:srgbClr val="2F2F2F"/>
                </a:solidFill>
              </a:defRPr>
            </a:lvl7pPr>
            <a:lvl8pPr lvl="7" algn="ctr" rtl="0">
              <a:lnSpc>
                <a:spcPct val="100000"/>
              </a:lnSpc>
              <a:spcBef>
                <a:spcPts val="0"/>
              </a:spcBef>
              <a:spcAft>
                <a:spcPts val="0"/>
              </a:spcAft>
              <a:buClr>
                <a:srgbClr val="434343"/>
              </a:buClr>
              <a:buSzPts val="1200"/>
              <a:buFont typeface="Roboto Condensed Light"/>
              <a:buAutoNum type="alphaLcPeriod"/>
              <a:defRPr sz="1000">
                <a:solidFill>
                  <a:srgbClr val="2F2F2F"/>
                </a:solidFill>
              </a:defRPr>
            </a:lvl8pPr>
            <a:lvl9pPr lvl="8" algn="ctr" rtl="0">
              <a:lnSpc>
                <a:spcPct val="100000"/>
              </a:lnSpc>
              <a:spcBef>
                <a:spcPts val="0"/>
              </a:spcBef>
              <a:spcAft>
                <a:spcPts val="0"/>
              </a:spcAft>
              <a:buClr>
                <a:srgbClr val="434343"/>
              </a:buClr>
              <a:buSzPts val="1200"/>
              <a:buFont typeface="Roboto Condensed Light"/>
              <a:buAutoNum type="romanLcPeriod"/>
              <a:defRPr sz="1000">
                <a:solidFill>
                  <a:srgbClr val="2F2F2F"/>
                </a:solidFill>
              </a:defRPr>
            </a:lvl9pPr>
          </a:lstStyle>
          <a:p>
            <a:endParaRPr/>
          </a:p>
        </p:txBody>
      </p:sp>
      <p:cxnSp>
        <p:nvCxnSpPr>
          <p:cNvPr id="112" name="Google Shape;112;p17"/>
          <p:cNvCxnSpPr/>
          <p:nvPr/>
        </p:nvCxnSpPr>
        <p:spPr>
          <a:xfrm>
            <a:off x="2242592" y="1923280"/>
            <a:ext cx="380700" cy="0"/>
          </a:xfrm>
          <a:prstGeom prst="straightConnector1">
            <a:avLst/>
          </a:prstGeom>
          <a:noFill/>
          <a:ln w="19050" cap="flat" cmpd="sng">
            <a:solidFill>
              <a:srgbClr val="2F2F2F"/>
            </a:solidFill>
            <a:prstDash val="solid"/>
            <a:round/>
            <a:headEnd type="none" w="med" len="med"/>
            <a:tailEnd type="none" w="med" len="med"/>
          </a:ln>
        </p:spPr>
      </p:cxnSp>
      <p:sp>
        <p:nvSpPr>
          <p:cNvPr id="113" name="Google Shape;113;p17"/>
          <p:cNvSpPr/>
          <p:nvPr/>
        </p:nvSpPr>
        <p:spPr>
          <a:xfrm rot="5400000">
            <a:off x="2230186" y="2464000"/>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2870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p:cSld name="1_Title and two columns">
    <p:bg>
      <p:bgPr>
        <a:solidFill>
          <a:srgbClr val="F3F3F3"/>
        </a:solidFill>
        <a:effectLst/>
      </p:bgPr>
    </p:bg>
    <p:spTree>
      <p:nvGrpSpPr>
        <p:cNvPr id="1" name="Shape 93"/>
        <p:cNvGrpSpPr/>
        <p:nvPr/>
      </p:nvGrpSpPr>
      <p:grpSpPr>
        <a:xfrm>
          <a:off x="0" y="0"/>
          <a:ext cx="0" cy="0"/>
          <a:chOff x="0" y="0"/>
          <a:chExt cx="0" cy="0"/>
        </a:xfrm>
      </p:grpSpPr>
      <p:sp>
        <p:nvSpPr>
          <p:cNvPr id="94" name="Google Shape;94;p13"/>
          <p:cNvSpPr txBox="1">
            <a:spLocks noGrp="1"/>
          </p:cNvSpPr>
          <p:nvPr>
            <p:ph type="ctrTitle"/>
          </p:nvPr>
        </p:nvSpPr>
        <p:spPr>
          <a:xfrm>
            <a:off x="-7500" y="1496650"/>
            <a:ext cx="45678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3000"/>
              <a:buNone/>
              <a:defRPr sz="3000">
                <a:solidFill>
                  <a:srgbClr val="000000"/>
                </a:solidFill>
              </a:defRPr>
            </a:lvl1pPr>
            <a:lvl2pPr lvl="1" algn="r" rtl="0">
              <a:spcBef>
                <a:spcPts val="0"/>
              </a:spcBef>
              <a:spcAft>
                <a:spcPts val="0"/>
              </a:spcAft>
              <a:buClr>
                <a:srgbClr val="000000"/>
              </a:buClr>
              <a:buSzPts val="3000"/>
              <a:buNone/>
              <a:defRPr sz="3000">
                <a:solidFill>
                  <a:srgbClr val="000000"/>
                </a:solidFill>
              </a:defRPr>
            </a:lvl2pPr>
            <a:lvl3pPr lvl="2" algn="r" rtl="0">
              <a:spcBef>
                <a:spcPts val="0"/>
              </a:spcBef>
              <a:spcAft>
                <a:spcPts val="0"/>
              </a:spcAft>
              <a:buClr>
                <a:srgbClr val="000000"/>
              </a:buClr>
              <a:buSzPts val="3000"/>
              <a:buNone/>
              <a:defRPr sz="3000">
                <a:solidFill>
                  <a:srgbClr val="000000"/>
                </a:solidFill>
              </a:defRPr>
            </a:lvl3pPr>
            <a:lvl4pPr lvl="3" algn="r" rtl="0">
              <a:spcBef>
                <a:spcPts val="0"/>
              </a:spcBef>
              <a:spcAft>
                <a:spcPts val="0"/>
              </a:spcAft>
              <a:buClr>
                <a:srgbClr val="000000"/>
              </a:buClr>
              <a:buSzPts val="3000"/>
              <a:buNone/>
              <a:defRPr sz="3000">
                <a:solidFill>
                  <a:srgbClr val="000000"/>
                </a:solidFill>
              </a:defRPr>
            </a:lvl4pPr>
            <a:lvl5pPr lvl="4" algn="r" rtl="0">
              <a:spcBef>
                <a:spcPts val="0"/>
              </a:spcBef>
              <a:spcAft>
                <a:spcPts val="0"/>
              </a:spcAft>
              <a:buClr>
                <a:srgbClr val="000000"/>
              </a:buClr>
              <a:buSzPts val="3000"/>
              <a:buNone/>
              <a:defRPr sz="3000">
                <a:solidFill>
                  <a:srgbClr val="000000"/>
                </a:solidFill>
              </a:defRPr>
            </a:lvl5pPr>
            <a:lvl6pPr lvl="5" algn="r" rtl="0">
              <a:spcBef>
                <a:spcPts val="0"/>
              </a:spcBef>
              <a:spcAft>
                <a:spcPts val="0"/>
              </a:spcAft>
              <a:buClr>
                <a:srgbClr val="000000"/>
              </a:buClr>
              <a:buSzPts val="3000"/>
              <a:buNone/>
              <a:defRPr sz="3000">
                <a:solidFill>
                  <a:srgbClr val="000000"/>
                </a:solidFill>
              </a:defRPr>
            </a:lvl6pPr>
            <a:lvl7pPr lvl="6" algn="r" rtl="0">
              <a:spcBef>
                <a:spcPts val="0"/>
              </a:spcBef>
              <a:spcAft>
                <a:spcPts val="0"/>
              </a:spcAft>
              <a:buClr>
                <a:srgbClr val="000000"/>
              </a:buClr>
              <a:buSzPts val="3000"/>
              <a:buNone/>
              <a:defRPr sz="3000">
                <a:solidFill>
                  <a:srgbClr val="000000"/>
                </a:solidFill>
              </a:defRPr>
            </a:lvl7pPr>
            <a:lvl8pPr lvl="7" algn="r" rtl="0">
              <a:spcBef>
                <a:spcPts val="0"/>
              </a:spcBef>
              <a:spcAft>
                <a:spcPts val="0"/>
              </a:spcAft>
              <a:buClr>
                <a:srgbClr val="000000"/>
              </a:buClr>
              <a:buSzPts val="3000"/>
              <a:buNone/>
              <a:defRPr sz="3000">
                <a:solidFill>
                  <a:srgbClr val="000000"/>
                </a:solidFill>
              </a:defRPr>
            </a:lvl8pPr>
            <a:lvl9pPr lvl="8" algn="r" rtl="0">
              <a:spcBef>
                <a:spcPts val="0"/>
              </a:spcBef>
              <a:spcAft>
                <a:spcPts val="0"/>
              </a:spcAft>
              <a:buClr>
                <a:srgbClr val="000000"/>
              </a:buClr>
              <a:buSzPts val="3000"/>
              <a:buNone/>
              <a:defRPr sz="3000">
                <a:solidFill>
                  <a:srgbClr val="000000"/>
                </a:solidFill>
              </a:defRPr>
            </a:lvl9pPr>
          </a:lstStyle>
          <a:p>
            <a:endParaRPr/>
          </a:p>
        </p:txBody>
      </p:sp>
      <p:sp>
        <p:nvSpPr>
          <p:cNvPr id="95" name="Google Shape;95;p13"/>
          <p:cNvSpPr txBox="1">
            <a:spLocks noGrp="1"/>
          </p:cNvSpPr>
          <p:nvPr>
            <p:ph type="subTitle" idx="1"/>
          </p:nvPr>
        </p:nvSpPr>
        <p:spPr>
          <a:xfrm>
            <a:off x="877800" y="2337500"/>
            <a:ext cx="27972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6" name="Google Shape;96;p13"/>
          <p:cNvSpPr txBox="1">
            <a:spLocks noGrp="1"/>
          </p:cNvSpPr>
          <p:nvPr>
            <p:ph type="subTitle" idx="2"/>
          </p:nvPr>
        </p:nvSpPr>
        <p:spPr>
          <a:xfrm>
            <a:off x="5455475" y="2337500"/>
            <a:ext cx="27972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3"/>
          <p:cNvSpPr txBox="1">
            <a:spLocks noGrp="1"/>
          </p:cNvSpPr>
          <p:nvPr>
            <p:ph type="ctrTitle" idx="3"/>
          </p:nvPr>
        </p:nvSpPr>
        <p:spPr>
          <a:xfrm>
            <a:off x="4560425" y="1469075"/>
            <a:ext cx="4587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3000"/>
              <a:buNone/>
              <a:defRPr sz="3000">
                <a:solidFill>
                  <a:srgbClr val="000000"/>
                </a:solidFill>
              </a:defRPr>
            </a:lvl1pPr>
            <a:lvl2pPr lvl="1" algn="r" rtl="0">
              <a:spcBef>
                <a:spcPts val="0"/>
              </a:spcBef>
              <a:spcAft>
                <a:spcPts val="0"/>
              </a:spcAft>
              <a:buClr>
                <a:srgbClr val="000000"/>
              </a:buClr>
              <a:buSzPts val="3000"/>
              <a:buNone/>
              <a:defRPr sz="3000">
                <a:solidFill>
                  <a:srgbClr val="000000"/>
                </a:solidFill>
              </a:defRPr>
            </a:lvl2pPr>
            <a:lvl3pPr lvl="2" algn="r" rtl="0">
              <a:spcBef>
                <a:spcPts val="0"/>
              </a:spcBef>
              <a:spcAft>
                <a:spcPts val="0"/>
              </a:spcAft>
              <a:buClr>
                <a:srgbClr val="000000"/>
              </a:buClr>
              <a:buSzPts val="3000"/>
              <a:buNone/>
              <a:defRPr sz="3000">
                <a:solidFill>
                  <a:srgbClr val="000000"/>
                </a:solidFill>
              </a:defRPr>
            </a:lvl3pPr>
            <a:lvl4pPr lvl="3" algn="r" rtl="0">
              <a:spcBef>
                <a:spcPts val="0"/>
              </a:spcBef>
              <a:spcAft>
                <a:spcPts val="0"/>
              </a:spcAft>
              <a:buClr>
                <a:srgbClr val="000000"/>
              </a:buClr>
              <a:buSzPts val="3000"/>
              <a:buNone/>
              <a:defRPr sz="3000">
                <a:solidFill>
                  <a:srgbClr val="000000"/>
                </a:solidFill>
              </a:defRPr>
            </a:lvl4pPr>
            <a:lvl5pPr lvl="4" algn="r" rtl="0">
              <a:spcBef>
                <a:spcPts val="0"/>
              </a:spcBef>
              <a:spcAft>
                <a:spcPts val="0"/>
              </a:spcAft>
              <a:buClr>
                <a:srgbClr val="000000"/>
              </a:buClr>
              <a:buSzPts val="3000"/>
              <a:buNone/>
              <a:defRPr sz="3000">
                <a:solidFill>
                  <a:srgbClr val="000000"/>
                </a:solidFill>
              </a:defRPr>
            </a:lvl5pPr>
            <a:lvl6pPr lvl="5" algn="r" rtl="0">
              <a:spcBef>
                <a:spcPts val="0"/>
              </a:spcBef>
              <a:spcAft>
                <a:spcPts val="0"/>
              </a:spcAft>
              <a:buClr>
                <a:srgbClr val="000000"/>
              </a:buClr>
              <a:buSzPts val="3000"/>
              <a:buNone/>
              <a:defRPr sz="3000">
                <a:solidFill>
                  <a:srgbClr val="000000"/>
                </a:solidFill>
              </a:defRPr>
            </a:lvl6pPr>
            <a:lvl7pPr lvl="6" algn="r" rtl="0">
              <a:spcBef>
                <a:spcPts val="0"/>
              </a:spcBef>
              <a:spcAft>
                <a:spcPts val="0"/>
              </a:spcAft>
              <a:buClr>
                <a:srgbClr val="000000"/>
              </a:buClr>
              <a:buSzPts val="3000"/>
              <a:buNone/>
              <a:defRPr sz="3000">
                <a:solidFill>
                  <a:srgbClr val="000000"/>
                </a:solidFill>
              </a:defRPr>
            </a:lvl7pPr>
            <a:lvl8pPr lvl="7" algn="r" rtl="0">
              <a:spcBef>
                <a:spcPts val="0"/>
              </a:spcBef>
              <a:spcAft>
                <a:spcPts val="0"/>
              </a:spcAft>
              <a:buClr>
                <a:srgbClr val="000000"/>
              </a:buClr>
              <a:buSzPts val="3000"/>
              <a:buNone/>
              <a:defRPr sz="3000">
                <a:solidFill>
                  <a:srgbClr val="000000"/>
                </a:solidFill>
              </a:defRPr>
            </a:lvl8pPr>
            <a:lvl9pPr lvl="8" algn="r" rtl="0">
              <a:spcBef>
                <a:spcPts val="0"/>
              </a:spcBef>
              <a:spcAft>
                <a:spcPts val="0"/>
              </a:spcAft>
              <a:buClr>
                <a:srgbClr val="000000"/>
              </a:buClr>
              <a:buSzPts val="3000"/>
              <a:buNone/>
              <a:defRPr sz="3000">
                <a:solidFill>
                  <a:srgbClr val="000000"/>
                </a:solidFill>
              </a:defRPr>
            </a:lvl9pPr>
          </a:lstStyle>
          <a:p>
            <a:endParaRPr/>
          </a:p>
        </p:txBody>
      </p:sp>
    </p:spTree>
    <p:extLst>
      <p:ext uri="{BB962C8B-B14F-4D97-AF65-F5344CB8AC3E}">
        <p14:creationId xmlns:p14="http://schemas.microsoft.com/office/powerpoint/2010/main" val="429816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rgbClr val="F3F3F3"/>
        </a:solidFill>
        <a:effectLst/>
      </p:bgPr>
    </p:bg>
    <p:spTree>
      <p:nvGrpSpPr>
        <p:cNvPr id="1" name="Shape 118"/>
        <p:cNvGrpSpPr/>
        <p:nvPr/>
      </p:nvGrpSpPr>
      <p:grpSpPr>
        <a:xfrm>
          <a:off x="0" y="0"/>
          <a:ext cx="0" cy="0"/>
          <a:chOff x="0" y="0"/>
          <a:chExt cx="0" cy="0"/>
        </a:xfrm>
      </p:grpSpPr>
      <p:sp>
        <p:nvSpPr>
          <p:cNvPr id="119" name="Google Shape;119;p19"/>
          <p:cNvSpPr txBox="1">
            <a:spLocks noGrp="1"/>
          </p:cNvSpPr>
          <p:nvPr>
            <p:ph type="title" hasCustomPrompt="1"/>
          </p:nvPr>
        </p:nvSpPr>
        <p:spPr>
          <a:xfrm>
            <a:off x="720000" y="2096500"/>
            <a:ext cx="7704000" cy="1159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9600"/>
              <a:buNone/>
              <a:defRPr sz="7200">
                <a:solidFill>
                  <a:schemeClr val="lt1"/>
                </a:solidFill>
              </a:defRPr>
            </a:lvl1pPr>
            <a:lvl2pPr lvl="1" algn="ctr">
              <a:spcBef>
                <a:spcPts val="0"/>
              </a:spcBef>
              <a:spcAft>
                <a:spcPts val="0"/>
              </a:spcAft>
              <a:buClr>
                <a:srgbClr val="2F2F2F"/>
              </a:buClr>
              <a:buSzPts val="9600"/>
              <a:buNone/>
              <a:defRPr sz="9600">
                <a:solidFill>
                  <a:srgbClr val="2F2F2F"/>
                </a:solidFill>
              </a:defRPr>
            </a:lvl2pPr>
            <a:lvl3pPr lvl="2" algn="ctr">
              <a:spcBef>
                <a:spcPts val="0"/>
              </a:spcBef>
              <a:spcAft>
                <a:spcPts val="0"/>
              </a:spcAft>
              <a:buClr>
                <a:srgbClr val="2F2F2F"/>
              </a:buClr>
              <a:buSzPts val="9600"/>
              <a:buNone/>
              <a:defRPr sz="9600">
                <a:solidFill>
                  <a:srgbClr val="2F2F2F"/>
                </a:solidFill>
              </a:defRPr>
            </a:lvl3pPr>
            <a:lvl4pPr lvl="3" algn="ctr">
              <a:spcBef>
                <a:spcPts val="0"/>
              </a:spcBef>
              <a:spcAft>
                <a:spcPts val="0"/>
              </a:spcAft>
              <a:buClr>
                <a:srgbClr val="2F2F2F"/>
              </a:buClr>
              <a:buSzPts val="9600"/>
              <a:buNone/>
              <a:defRPr sz="9600">
                <a:solidFill>
                  <a:srgbClr val="2F2F2F"/>
                </a:solidFill>
              </a:defRPr>
            </a:lvl4pPr>
            <a:lvl5pPr lvl="4" algn="ctr">
              <a:spcBef>
                <a:spcPts val="0"/>
              </a:spcBef>
              <a:spcAft>
                <a:spcPts val="0"/>
              </a:spcAft>
              <a:buClr>
                <a:srgbClr val="2F2F2F"/>
              </a:buClr>
              <a:buSzPts val="9600"/>
              <a:buNone/>
              <a:defRPr sz="9600">
                <a:solidFill>
                  <a:srgbClr val="2F2F2F"/>
                </a:solidFill>
              </a:defRPr>
            </a:lvl5pPr>
            <a:lvl6pPr lvl="5" algn="ctr">
              <a:spcBef>
                <a:spcPts val="0"/>
              </a:spcBef>
              <a:spcAft>
                <a:spcPts val="0"/>
              </a:spcAft>
              <a:buClr>
                <a:srgbClr val="2F2F2F"/>
              </a:buClr>
              <a:buSzPts val="9600"/>
              <a:buNone/>
              <a:defRPr sz="9600">
                <a:solidFill>
                  <a:srgbClr val="2F2F2F"/>
                </a:solidFill>
              </a:defRPr>
            </a:lvl6pPr>
            <a:lvl7pPr lvl="6" algn="ctr">
              <a:spcBef>
                <a:spcPts val="0"/>
              </a:spcBef>
              <a:spcAft>
                <a:spcPts val="0"/>
              </a:spcAft>
              <a:buClr>
                <a:srgbClr val="2F2F2F"/>
              </a:buClr>
              <a:buSzPts val="9600"/>
              <a:buNone/>
              <a:defRPr sz="9600">
                <a:solidFill>
                  <a:srgbClr val="2F2F2F"/>
                </a:solidFill>
              </a:defRPr>
            </a:lvl7pPr>
            <a:lvl8pPr lvl="7" algn="ctr">
              <a:spcBef>
                <a:spcPts val="0"/>
              </a:spcBef>
              <a:spcAft>
                <a:spcPts val="0"/>
              </a:spcAft>
              <a:buClr>
                <a:srgbClr val="2F2F2F"/>
              </a:buClr>
              <a:buSzPts val="9600"/>
              <a:buNone/>
              <a:defRPr sz="9600">
                <a:solidFill>
                  <a:srgbClr val="2F2F2F"/>
                </a:solidFill>
              </a:defRPr>
            </a:lvl8pPr>
            <a:lvl9pPr lvl="8" algn="ctr">
              <a:spcBef>
                <a:spcPts val="0"/>
              </a:spcBef>
              <a:spcAft>
                <a:spcPts val="0"/>
              </a:spcAft>
              <a:buClr>
                <a:srgbClr val="2F2F2F"/>
              </a:buClr>
              <a:buSzPts val="9600"/>
              <a:buNone/>
              <a:defRPr sz="9600">
                <a:solidFill>
                  <a:srgbClr val="2F2F2F"/>
                </a:solidFill>
              </a:defRPr>
            </a:lvl9pPr>
          </a:lstStyle>
          <a:p>
            <a:r>
              <a:t>xx%</a:t>
            </a:r>
          </a:p>
        </p:txBody>
      </p:sp>
      <p:sp>
        <p:nvSpPr>
          <p:cNvPr id="120" name="Google Shape;120;p19"/>
          <p:cNvSpPr txBox="1">
            <a:spLocks noGrp="1"/>
          </p:cNvSpPr>
          <p:nvPr>
            <p:ph type="body" idx="1"/>
          </p:nvPr>
        </p:nvSpPr>
        <p:spPr>
          <a:xfrm>
            <a:off x="720000" y="3169975"/>
            <a:ext cx="7704000" cy="477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rgbClr val="2F2F2F"/>
              </a:buClr>
              <a:buSzPts val="1800"/>
              <a:buChar char="●"/>
              <a:defRPr sz="1400">
                <a:solidFill>
                  <a:srgbClr val="1E1E1E"/>
                </a:solidFill>
              </a:defRPr>
            </a:lvl1pPr>
            <a:lvl2pPr marL="914400" lvl="1" indent="-317500" algn="ctr">
              <a:spcBef>
                <a:spcPts val="1600"/>
              </a:spcBef>
              <a:spcAft>
                <a:spcPts val="0"/>
              </a:spcAft>
              <a:buClr>
                <a:srgbClr val="2F2F2F"/>
              </a:buClr>
              <a:buSzPts val="1400"/>
              <a:buChar char="○"/>
              <a:defRPr>
                <a:solidFill>
                  <a:srgbClr val="2F2F2F"/>
                </a:solidFill>
              </a:defRPr>
            </a:lvl2pPr>
            <a:lvl3pPr marL="1371600" lvl="2" indent="-317500" algn="ctr">
              <a:spcBef>
                <a:spcPts val="1600"/>
              </a:spcBef>
              <a:spcAft>
                <a:spcPts val="0"/>
              </a:spcAft>
              <a:buClr>
                <a:srgbClr val="2F2F2F"/>
              </a:buClr>
              <a:buSzPts val="1400"/>
              <a:buChar char="■"/>
              <a:defRPr>
                <a:solidFill>
                  <a:srgbClr val="2F2F2F"/>
                </a:solidFill>
              </a:defRPr>
            </a:lvl3pPr>
            <a:lvl4pPr marL="1828800" lvl="3" indent="-317500" algn="ctr">
              <a:spcBef>
                <a:spcPts val="1600"/>
              </a:spcBef>
              <a:spcAft>
                <a:spcPts val="0"/>
              </a:spcAft>
              <a:buClr>
                <a:srgbClr val="2F2F2F"/>
              </a:buClr>
              <a:buSzPts val="1400"/>
              <a:buChar char="●"/>
              <a:defRPr>
                <a:solidFill>
                  <a:srgbClr val="2F2F2F"/>
                </a:solidFill>
              </a:defRPr>
            </a:lvl4pPr>
            <a:lvl5pPr marL="2286000" lvl="4" indent="-317500" algn="ctr">
              <a:spcBef>
                <a:spcPts val="1600"/>
              </a:spcBef>
              <a:spcAft>
                <a:spcPts val="0"/>
              </a:spcAft>
              <a:buClr>
                <a:srgbClr val="2F2F2F"/>
              </a:buClr>
              <a:buSzPts val="1400"/>
              <a:buChar char="○"/>
              <a:defRPr>
                <a:solidFill>
                  <a:srgbClr val="2F2F2F"/>
                </a:solidFill>
              </a:defRPr>
            </a:lvl5pPr>
            <a:lvl6pPr marL="2743200" lvl="5" indent="-317500" algn="ctr">
              <a:spcBef>
                <a:spcPts val="1600"/>
              </a:spcBef>
              <a:spcAft>
                <a:spcPts val="0"/>
              </a:spcAft>
              <a:buClr>
                <a:srgbClr val="2F2F2F"/>
              </a:buClr>
              <a:buSzPts val="1400"/>
              <a:buChar char="■"/>
              <a:defRPr>
                <a:solidFill>
                  <a:srgbClr val="2F2F2F"/>
                </a:solidFill>
              </a:defRPr>
            </a:lvl6pPr>
            <a:lvl7pPr marL="3200400" lvl="6" indent="-317500" algn="ctr">
              <a:spcBef>
                <a:spcPts val="1600"/>
              </a:spcBef>
              <a:spcAft>
                <a:spcPts val="0"/>
              </a:spcAft>
              <a:buClr>
                <a:srgbClr val="2F2F2F"/>
              </a:buClr>
              <a:buSzPts val="1400"/>
              <a:buChar char="●"/>
              <a:defRPr>
                <a:solidFill>
                  <a:srgbClr val="2F2F2F"/>
                </a:solidFill>
              </a:defRPr>
            </a:lvl7pPr>
            <a:lvl8pPr marL="3657600" lvl="7" indent="-317500" algn="ctr">
              <a:spcBef>
                <a:spcPts val="1600"/>
              </a:spcBef>
              <a:spcAft>
                <a:spcPts val="0"/>
              </a:spcAft>
              <a:buClr>
                <a:srgbClr val="2F2F2F"/>
              </a:buClr>
              <a:buSzPts val="1400"/>
              <a:buChar char="○"/>
              <a:defRPr>
                <a:solidFill>
                  <a:srgbClr val="2F2F2F"/>
                </a:solidFill>
              </a:defRPr>
            </a:lvl8pPr>
            <a:lvl9pPr marL="4114800" lvl="8" indent="-317500" algn="ctr">
              <a:spcBef>
                <a:spcPts val="1600"/>
              </a:spcBef>
              <a:spcAft>
                <a:spcPts val="1600"/>
              </a:spcAft>
              <a:buClr>
                <a:srgbClr val="2F2F2F"/>
              </a:buClr>
              <a:buSzPts val="1400"/>
              <a:buChar char="■"/>
              <a:defRPr>
                <a:solidFill>
                  <a:srgbClr val="2F2F2F"/>
                </a:solidFill>
              </a:defRPr>
            </a:lvl9pPr>
          </a:lstStyle>
          <a:p>
            <a:endParaRPr/>
          </a:p>
        </p:txBody>
      </p:sp>
    </p:spTree>
    <p:extLst>
      <p:ext uri="{BB962C8B-B14F-4D97-AF65-F5344CB8AC3E}">
        <p14:creationId xmlns:p14="http://schemas.microsoft.com/office/powerpoint/2010/main" val="1527279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fr-FR"/>
              <a:t>Modifiez le style du titre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3/3/20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77298926"/>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3/3/20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51404785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hree columns">
  <p:cSld name="CUSTOM">
    <p:bg>
      <p:bgPr>
        <a:solidFill>
          <a:srgbClr val="F3F3F3"/>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6420225" y="359203"/>
            <a:ext cx="20037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13" name="Google Shape;13;p3"/>
          <p:cNvSpPr txBox="1">
            <a:spLocks noGrp="1"/>
          </p:cNvSpPr>
          <p:nvPr>
            <p:ph type="subTitle" idx="1"/>
          </p:nvPr>
        </p:nvSpPr>
        <p:spPr>
          <a:xfrm flipH="1">
            <a:off x="1221906" y="3209723"/>
            <a:ext cx="2576700" cy="149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rgbClr val="2F2F2F"/>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 name="Google Shape;14;p3"/>
          <p:cNvSpPr txBox="1">
            <a:spLocks noGrp="1"/>
          </p:cNvSpPr>
          <p:nvPr>
            <p:ph type="subTitle" idx="2"/>
          </p:nvPr>
        </p:nvSpPr>
        <p:spPr>
          <a:xfrm flipH="1">
            <a:off x="1950606" y="2956386"/>
            <a:ext cx="1848000" cy="361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Font typeface="Poppins SemiBold"/>
              <a:buNone/>
              <a:defRPr sz="2700" b="1">
                <a:solidFill>
                  <a:srgbClr val="2F2F2F"/>
                </a:solidFill>
                <a:latin typeface="Reem Kufi"/>
                <a:ea typeface="Reem Kufi"/>
                <a:cs typeface="Reem Kufi"/>
                <a:sym typeface="Reem Kufi"/>
              </a:defRPr>
            </a:lvl1pPr>
            <a:lvl2pPr lvl="1"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2pPr>
            <a:lvl3pPr lvl="2"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3pPr>
            <a:lvl4pPr lvl="3"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4pPr>
            <a:lvl5pPr lvl="4"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5pPr>
            <a:lvl6pPr lvl="5"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6pPr>
            <a:lvl7pPr lvl="6"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7pPr>
            <a:lvl8pPr lvl="7"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8pPr>
            <a:lvl9pPr lvl="8"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9pPr>
          </a:lstStyle>
          <a:p>
            <a:endParaRPr/>
          </a:p>
        </p:txBody>
      </p:sp>
      <p:sp>
        <p:nvSpPr>
          <p:cNvPr id="15" name="Google Shape;15;p3"/>
          <p:cNvSpPr txBox="1">
            <a:spLocks noGrp="1"/>
          </p:cNvSpPr>
          <p:nvPr>
            <p:ph type="subTitle" idx="3"/>
          </p:nvPr>
        </p:nvSpPr>
        <p:spPr>
          <a:xfrm flipH="1">
            <a:off x="720000" y="886975"/>
            <a:ext cx="3085200" cy="149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solidFill>
                  <a:srgbClr val="2F2F2F"/>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6" name="Google Shape;16;p3"/>
          <p:cNvSpPr txBox="1">
            <a:spLocks noGrp="1"/>
          </p:cNvSpPr>
          <p:nvPr>
            <p:ph type="subTitle" idx="4"/>
          </p:nvPr>
        </p:nvSpPr>
        <p:spPr>
          <a:xfrm flipH="1">
            <a:off x="1957200" y="633638"/>
            <a:ext cx="1848000" cy="361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Font typeface="Poppins SemiBold"/>
              <a:buNone/>
              <a:defRPr b="1">
                <a:solidFill>
                  <a:srgbClr val="2F2F2F"/>
                </a:solidFill>
                <a:latin typeface="Reem Kufi"/>
                <a:ea typeface="Reem Kufi"/>
                <a:cs typeface="Reem Kufi"/>
                <a:sym typeface="Reem Kufi"/>
              </a:defRPr>
            </a:lvl1pPr>
            <a:lvl2pPr lvl="1"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2pPr>
            <a:lvl3pPr lvl="2"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3pPr>
            <a:lvl4pPr lvl="3"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4pPr>
            <a:lvl5pPr lvl="4"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5pPr>
            <a:lvl6pPr lvl="5"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6pPr>
            <a:lvl7pPr lvl="6"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7pPr>
            <a:lvl8pPr lvl="7"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8pPr>
            <a:lvl9pPr lvl="8"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9pPr>
          </a:lstStyle>
          <a:p>
            <a:endParaRPr/>
          </a:p>
        </p:txBody>
      </p:sp>
      <p:cxnSp>
        <p:nvCxnSpPr>
          <p:cNvPr id="17" name="Google Shape;17;p3"/>
          <p:cNvCxnSpPr/>
          <p:nvPr/>
        </p:nvCxnSpPr>
        <p:spPr>
          <a:xfrm rot="10800000">
            <a:off x="6521779" y="405800"/>
            <a:ext cx="385800" cy="0"/>
          </a:xfrm>
          <a:prstGeom prst="straightConnector1">
            <a:avLst/>
          </a:prstGeom>
          <a:noFill/>
          <a:ln w="19050" cap="flat" cmpd="sng">
            <a:solidFill>
              <a:srgbClr val="2F2F2F"/>
            </a:solidFill>
            <a:prstDash val="solid"/>
            <a:round/>
            <a:headEnd type="none" w="med" len="med"/>
            <a:tailEnd type="none" w="med" len="med"/>
          </a:ln>
        </p:spPr>
      </p:cxnSp>
      <p:sp>
        <p:nvSpPr>
          <p:cNvPr id="18" name="Google Shape;18;p3"/>
          <p:cNvSpPr/>
          <p:nvPr/>
        </p:nvSpPr>
        <p:spPr>
          <a:xfrm flipH="1">
            <a:off x="6526875" y="1024598"/>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fr-FR"/>
              <a:t>Modifiez le style du titre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2D6E202-B606-4609-B914-27C9371A1F6D}" type="datetime1">
              <a:rPr lang="en-US" smtClean="0"/>
              <a:t>3/3/20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50325850"/>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3/3/20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18569665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fr-FR"/>
              <a:t>Modifiez le style du titre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510242" y="2272507"/>
            <a:ext cx="3523766" cy="217963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4195593" y="2272507"/>
            <a:ext cx="3525044" cy="217963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3/3/20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192176053"/>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62D6E202-B606-4609-B914-27C9371A1F6D}" type="datetime1">
              <a:rPr lang="en-US" smtClean="0"/>
              <a:t>3/3/20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73933101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2D6E202-B606-4609-B914-27C9371A1F6D}" type="datetime1">
              <a:rPr lang="en-US" smtClean="0"/>
              <a:t>3/3/20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985254791"/>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fr-FR"/>
              <a:t>Modifiez le style du titre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2D6E202-B606-4609-B914-27C9371A1F6D}" type="datetime1">
              <a:rPr lang="en-US" smtClean="0"/>
              <a:t>3/3/20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277593521"/>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fr-FR"/>
              <a:t>Modifiez le style du titre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2D6E202-B606-4609-B914-27C9371A1F6D}" type="datetime1">
              <a:rPr lang="en-US" smtClean="0"/>
              <a:t>3/3/20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481772416"/>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fr-FR"/>
              <a:t>Modifiez le style du titre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2D6E202-B606-4609-B914-27C9371A1F6D}" type="datetime1">
              <a:rPr lang="en-US" smtClean="0"/>
              <a:t>3/3/20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023866901"/>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fr-FR"/>
              <a:t>Modifiez le style du titre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2D6E202-B606-4609-B914-27C9371A1F6D}" type="datetime1">
              <a:rPr lang="en-US" smtClean="0"/>
              <a:t>3/3/20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909849848"/>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fr-FR"/>
              <a:t>Modifiez le style du titre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2D6E202-B606-4609-B914-27C9371A1F6D}" type="datetime1">
              <a:rPr lang="en-US" smtClean="0"/>
              <a:t>3/3/20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fld id="{3A98EE3D-8CD1-4C3F-BD1C-C98C9596463C}" type="slidenum">
              <a:rPr lang="en-US" smtClean="0"/>
              <a:t>‹N°›</a:t>
            </a:fld>
            <a:endParaRPr lang="en-US" dirty="0"/>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371713362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rgbClr val="F3F3F3"/>
        </a:solid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ctrTitle"/>
          </p:nvPr>
        </p:nvSpPr>
        <p:spPr>
          <a:xfrm>
            <a:off x="4133016" y="1134520"/>
            <a:ext cx="1743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1" name="Google Shape;21;p4"/>
          <p:cNvSpPr txBox="1">
            <a:spLocks noGrp="1"/>
          </p:cNvSpPr>
          <p:nvPr>
            <p:ph type="subTitle" idx="1"/>
          </p:nvPr>
        </p:nvSpPr>
        <p:spPr>
          <a:xfrm>
            <a:off x="4133000" y="1562268"/>
            <a:ext cx="158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2" name="Google Shape;22;p4"/>
          <p:cNvSpPr txBox="1">
            <a:spLocks noGrp="1"/>
          </p:cNvSpPr>
          <p:nvPr>
            <p:ph type="title" idx="2" hasCustomPrompt="1"/>
          </p:nvPr>
        </p:nvSpPr>
        <p:spPr>
          <a:xfrm>
            <a:off x="719999" y="1111131"/>
            <a:ext cx="8769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200"/>
              <a:buNone/>
              <a:defRPr sz="4000">
                <a:solidFill>
                  <a:srgbClr val="2F2F2F"/>
                </a:solidFill>
              </a:defRPr>
            </a:lvl1pPr>
            <a:lvl2pPr lvl="1"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4"/>
          <p:cNvSpPr txBox="1">
            <a:spLocks noGrp="1"/>
          </p:cNvSpPr>
          <p:nvPr>
            <p:ph type="ctrTitle" idx="3"/>
          </p:nvPr>
        </p:nvSpPr>
        <p:spPr>
          <a:xfrm>
            <a:off x="4127640" y="3084674"/>
            <a:ext cx="1743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4" name="Google Shape;24;p4"/>
          <p:cNvSpPr txBox="1">
            <a:spLocks noGrp="1"/>
          </p:cNvSpPr>
          <p:nvPr>
            <p:ph type="subTitle" idx="4"/>
          </p:nvPr>
        </p:nvSpPr>
        <p:spPr>
          <a:xfrm>
            <a:off x="4127626" y="3520863"/>
            <a:ext cx="158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 name="Google Shape;25;p4"/>
          <p:cNvSpPr txBox="1">
            <a:spLocks noGrp="1"/>
          </p:cNvSpPr>
          <p:nvPr>
            <p:ph type="title" idx="5" hasCustomPrompt="1"/>
          </p:nvPr>
        </p:nvSpPr>
        <p:spPr>
          <a:xfrm>
            <a:off x="3360637" y="1111131"/>
            <a:ext cx="8769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200"/>
              <a:buNone/>
              <a:defRPr sz="4000">
                <a:solidFill>
                  <a:srgbClr val="2F2F2F"/>
                </a:solidFill>
              </a:defRPr>
            </a:lvl1pPr>
            <a:lvl2pPr lvl="1"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4"/>
          <p:cNvSpPr txBox="1">
            <a:spLocks noGrp="1"/>
          </p:cNvSpPr>
          <p:nvPr>
            <p:ph type="ctrTitle" idx="6"/>
          </p:nvPr>
        </p:nvSpPr>
        <p:spPr>
          <a:xfrm>
            <a:off x="1488018" y="1134520"/>
            <a:ext cx="1743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7" name="Google Shape;27;p4"/>
          <p:cNvSpPr txBox="1">
            <a:spLocks noGrp="1"/>
          </p:cNvSpPr>
          <p:nvPr>
            <p:ph type="title" idx="7" hasCustomPrompt="1"/>
          </p:nvPr>
        </p:nvSpPr>
        <p:spPr>
          <a:xfrm>
            <a:off x="719992" y="3059612"/>
            <a:ext cx="8769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200"/>
              <a:buNone/>
              <a:defRPr sz="4000">
                <a:solidFill>
                  <a:srgbClr val="2F2F2F"/>
                </a:solidFill>
              </a:defRPr>
            </a:lvl1pPr>
            <a:lvl2pPr lvl="1"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8" name="Google Shape;28;p4"/>
          <p:cNvSpPr txBox="1">
            <a:spLocks noGrp="1"/>
          </p:cNvSpPr>
          <p:nvPr>
            <p:ph type="ctrTitle" idx="8"/>
          </p:nvPr>
        </p:nvSpPr>
        <p:spPr>
          <a:xfrm>
            <a:off x="1500551" y="3084674"/>
            <a:ext cx="1389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9" name="Google Shape;29;p4"/>
          <p:cNvSpPr txBox="1">
            <a:spLocks noGrp="1"/>
          </p:cNvSpPr>
          <p:nvPr>
            <p:ph type="title" idx="9" hasCustomPrompt="1"/>
          </p:nvPr>
        </p:nvSpPr>
        <p:spPr>
          <a:xfrm>
            <a:off x="3360637" y="3059612"/>
            <a:ext cx="8769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200"/>
              <a:buNone/>
              <a:defRPr sz="4000">
                <a:solidFill>
                  <a:srgbClr val="2F2F2F"/>
                </a:solidFill>
              </a:defRPr>
            </a:lvl1pPr>
            <a:lvl2pPr lvl="1"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4"/>
          <p:cNvSpPr txBox="1">
            <a:spLocks noGrp="1"/>
          </p:cNvSpPr>
          <p:nvPr>
            <p:ph type="subTitle" idx="13"/>
          </p:nvPr>
        </p:nvSpPr>
        <p:spPr>
          <a:xfrm>
            <a:off x="1488001" y="1562268"/>
            <a:ext cx="158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 name="Google Shape;31;p4"/>
          <p:cNvSpPr txBox="1">
            <a:spLocks noGrp="1"/>
          </p:cNvSpPr>
          <p:nvPr>
            <p:ph type="subTitle" idx="14"/>
          </p:nvPr>
        </p:nvSpPr>
        <p:spPr>
          <a:xfrm>
            <a:off x="1500550" y="3520863"/>
            <a:ext cx="158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fr-FR"/>
              <a:t>Modifiez le style du titre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2D6E202-B606-4609-B914-27C9371A1F6D}" type="datetime1">
              <a:rPr lang="en-US" smtClean="0"/>
              <a:t>3/3/20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318010572"/>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fr-FR"/>
              <a:t>Modifiez le style du titre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62D6E202-B606-4609-B914-27C9371A1F6D}" type="datetime1">
              <a:rPr lang="en-US" smtClean="0"/>
              <a:t>3/3/20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67396892"/>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fr-FR"/>
              <a:t>Modifiez le style du titre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62D6E202-B606-4609-B914-27C9371A1F6D}" type="datetime1">
              <a:rPr lang="en-US" smtClean="0"/>
              <a:t>3/3/20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859489707"/>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3/3/20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90685950"/>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62D6E202-B606-4609-B914-27C9371A1F6D}" type="datetime1">
              <a:rPr lang="en-US" smtClean="0"/>
              <a:t>3/3/20</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fld id="{3A98EE3D-8CD1-4C3F-BD1C-C98C9596463C}" type="slidenum">
              <a:rPr lang="en-US" smtClean="0"/>
              <a:t>‹N°›</a:t>
            </a:fld>
            <a:endParaRPr lang="en-US" dirty="0"/>
          </a:p>
        </p:txBody>
      </p:sp>
    </p:spTree>
    <p:extLst>
      <p:ext uri="{BB962C8B-B14F-4D97-AF65-F5344CB8AC3E}">
        <p14:creationId xmlns:p14="http://schemas.microsoft.com/office/powerpoint/2010/main" val="1033614473"/>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F3F3F3"/>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231350" y="1479425"/>
            <a:ext cx="2281800" cy="16287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2F2F2F"/>
              </a:buClr>
              <a:buSzPts val="5200"/>
              <a:buFont typeface="Reem Kufi"/>
              <a:buNone/>
              <a:defRPr sz="3000">
                <a:solidFill>
                  <a:srgbClr val="2F2F2F"/>
                </a:solidFill>
              </a:defRPr>
            </a:lvl1pPr>
            <a:lvl2pPr lvl="1"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2pPr>
            <a:lvl3pPr lvl="2"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3pPr>
            <a:lvl4pPr lvl="3"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4pPr>
            <a:lvl5pPr lvl="4"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5pPr>
            <a:lvl6pPr lvl="5"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6pPr>
            <a:lvl7pPr lvl="6"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7pPr>
            <a:lvl8pPr lvl="7"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8pPr>
            <a:lvl9pPr lvl="8"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9pPr>
          </a:lstStyle>
          <a:p>
            <a:endParaRPr/>
          </a:p>
        </p:txBody>
      </p:sp>
      <p:sp>
        <p:nvSpPr>
          <p:cNvPr id="10" name="Google Shape;10;p2"/>
          <p:cNvSpPr txBox="1">
            <a:spLocks noGrp="1"/>
          </p:cNvSpPr>
          <p:nvPr>
            <p:ph type="subTitle" idx="1"/>
          </p:nvPr>
        </p:nvSpPr>
        <p:spPr>
          <a:xfrm>
            <a:off x="3113950" y="3045175"/>
            <a:ext cx="2916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2F2F2F"/>
              </a:buClr>
              <a:buSzPts val="1400"/>
              <a:buFont typeface="Rokkitt Regular"/>
              <a:buNone/>
              <a:defRPr sz="1200">
                <a:solidFill>
                  <a:srgbClr val="2F2F2F"/>
                </a:solidFill>
                <a:latin typeface="Rokkitt Regular"/>
                <a:ea typeface="Rokkitt Regular"/>
                <a:cs typeface="Rokkitt Regular"/>
                <a:sym typeface="Rokkitt Regular"/>
              </a:defRPr>
            </a:lvl1pPr>
            <a:lvl2pPr lvl="1"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2pPr>
            <a:lvl3pPr lvl="2"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3pPr>
            <a:lvl4pPr lvl="3"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4pPr>
            <a:lvl5pPr lvl="4"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5pPr>
            <a:lvl6pPr lvl="5"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6pPr>
            <a:lvl7pPr lvl="6"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7pPr>
            <a:lvl8pPr lvl="7"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8pPr>
            <a:lvl9pPr lvl="8"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9pPr>
          </a:lstStyle>
          <a:p>
            <a:endParaRPr/>
          </a:p>
        </p:txBody>
      </p:sp>
    </p:spTree>
    <p:extLst>
      <p:ext uri="{BB962C8B-B14F-4D97-AF65-F5344CB8AC3E}">
        <p14:creationId xmlns:p14="http://schemas.microsoft.com/office/powerpoint/2010/main" val="1324463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rgbClr val="F3F3F3"/>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6420225" y="359203"/>
            <a:ext cx="20037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13" name="Google Shape;13;p3"/>
          <p:cNvSpPr txBox="1">
            <a:spLocks noGrp="1"/>
          </p:cNvSpPr>
          <p:nvPr>
            <p:ph type="subTitle" idx="1"/>
          </p:nvPr>
        </p:nvSpPr>
        <p:spPr>
          <a:xfrm flipH="1">
            <a:off x="1221906" y="3209723"/>
            <a:ext cx="2576700" cy="149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rgbClr val="2F2F2F"/>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 name="Google Shape;14;p3"/>
          <p:cNvSpPr txBox="1">
            <a:spLocks noGrp="1"/>
          </p:cNvSpPr>
          <p:nvPr>
            <p:ph type="subTitle" idx="2"/>
          </p:nvPr>
        </p:nvSpPr>
        <p:spPr>
          <a:xfrm flipH="1">
            <a:off x="1950606" y="2956386"/>
            <a:ext cx="1848000" cy="361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Font typeface="Poppins SemiBold"/>
              <a:buNone/>
              <a:defRPr sz="2700" b="1">
                <a:solidFill>
                  <a:srgbClr val="2F2F2F"/>
                </a:solidFill>
                <a:latin typeface="Reem Kufi"/>
                <a:ea typeface="Reem Kufi"/>
                <a:cs typeface="Reem Kufi"/>
                <a:sym typeface="Reem Kufi"/>
              </a:defRPr>
            </a:lvl1pPr>
            <a:lvl2pPr lvl="1"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2pPr>
            <a:lvl3pPr lvl="2"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3pPr>
            <a:lvl4pPr lvl="3"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4pPr>
            <a:lvl5pPr lvl="4"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5pPr>
            <a:lvl6pPr lvl="5"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6pPr>
            <a:lvl7pPr lvl="6"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7pPr>
            <a:lvl8pPr lvl="7"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8pPr>
            <a:lvl9pPr lvl="8"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9pPr>
          </a:lstStyle>
          <a:p>
            <a:endParaRPr/>
          </a:p>
        </p:txBody>
      </p:sp>
      <p:sp>
        <p:nvSpPr>
          <p:cNvPr id="15" name="Google Shape;15;p3"/>
          <p:cNvSpPr txBox="1">
            <a:spLocks noGrp="1"/>
          </p:cNvSpPr>
          <p:nvPr>
            <p:ph type="subTitle" idx="3"/>
          </p:nvPr>
        </p:nvSpPr>
        <p:spPr>
          <a:xfrm flipH="1">
            <a:off x="720000" y="886975"/>
            <a:ext cx="3085200" cy="149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solidFill>
                  <a:srgbClr val="2F2F2F"/>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6" name="Google Shape;16;p3"/>
          <p:cNvSpPr txBox="1">
            <a:spLocks noGrp="1"/>
          </p:cNvSpPr>
          <p:nvPr>
            <p:ph type="subTitle" idx="4"/>
          </p:nvPr>
        </p:nvSpPr>
        <p:spPr>
          <a:xfrm flipH="1">
            <a:off x="1957200" y="633638"/>
            <a:ext cx="1848000" cy="361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Font typeface="Poppins SemiBold"/>
              <a:buNone/>
              <a:defRPr b="1">
                <a:solidFill>
                  <a:srgbClr val="2F2F2F"/>
                </a:solidFill>
                <a:latin typeface="Reem Kufi"/>
                <a:ea typeface="Reem Kufi"/>
                <a:cs typeface="Reem Kufi"/>
                <a:sym typeface="Reem Kufi"/>
              </a:defRPr>
            </a:lvl1pPr>
            <a:lvl2pPr lvl="1"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2pPr>
            <a:lvl3pPr lvl="2"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3pPr>
            <a:lvl4pPr lvl="3"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4pPr>
            <a:lvl5pPr lvl="4"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5pPr>
            <a:lvl6pPr lvl="5"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6pPr>
            <a:lvl7pPr lvl="6"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7pPr>
            <a:lvl8pPr lvl="7"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8pPr>
            <a:lvl9pPr lvl="8"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9pPr>
          </a:lstStyle>
          <a:p>
            <a:endParaRPr/>
          </a:p>
        </p:txBody>
      </p:sp>
      <p:cxnSp>
        <p:nvCxnSpPr>
          <p:cNvPr id="17" name="Google Shape;17;p3"/>
          <p:cNvCxnSpPr/>
          <p:nvPr/>
        </p:nvCxnSpPr>
        <p:spPr>
          <a:xfrm rot="10800000">
            <a:off x="6521779" y="405800"/>
            <a:ext cx="385800" cy="0"/>
          </a:xfrm>
          <a:prstGeom prst="straightConnector1">
            <a:avLst/>
          </a:prstGeom>
          <a:noFill/>
          <a:ln w="19050" cap="flat" cmpd="sng">
            <a:solidFill>
              <a:srgbClr val="2F2F2F"/>
            </a:solidFill>
            <a:prstDash val="solid"/>
            <a:round/>
            <a:headEnd type="none" w="med" len="med"/>
            <a:tailEnd type="none" w="med" len="med"/>
          </a:ln>
        </p:spPr>
      </p:cxnSp>
      <p:sp>
        <p:nvSpPr>
          <p:cNvPr id="18" name="Google Shape;18;p3"/>
          <p:cNvSpPr/>
          <p:nvPr/>
        </p:nvSpPr>
        <p:spPr>
          <a:xfrm flipH="1">
            <a:off x="6526875" y="1024598"/>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7095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rgbClr val="F3F3F3"/>
        </a:solid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ctrTitle"/>
          </p:nvPr>
        </p:nvSpPr>
        <p:spPr>
          <a:xfrm>
            <a:off x="4133016" y="1134520"/>
            <a:ext cx="1743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1" name="Google Shape;21;p4"/>
          <p:cNvSpPr txBox="1">
            <a:spLocks noGrp="1"/>
          </p:cNvSpPr>
          <p:nvPr>
            <p:ph type="subTitle" idx="1"/>
          </p:nvPr>
        </p:nvSpPr>
        <p:spPr>
          <a:xfrm>
            <a:off x="4133000" y="1562268"/>
            <a:ext cx="158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2" name="Google Shape;22;p4"/>
          <p:cNvSpPr txBox="1">
            <a:spLocks noGrp="1"/>
          </p:cNvSpPr>
          <p:nvPr>
            <p:ph type="title" idx="2" hasCustomPrompt="1"/>
          </p:nvPr>
        </p:nvSpPr>
        <p:spPr>
          <a:xfrm>
            <a:off x="719999" y="1111131"/>
            <a:ext cx="8769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200"/>
              <a:buNone/>
              <a:defRPr sz="4000">
                <a:solidFill>
                  <a:srgbClr val="2F2F2F"/>
                </a:solidFill>
              </a:defRPr>
            </a:lvl1pPr>
            <a:lvl2pPr lvl="1"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4"/>
          <p:cNvSpPr txBox="1">
            <a:spLocks noGrp="1"/>
          </p:cNvSpPr>
          <p:nvPr>
            <p:ph type="ctrTitle" idx="3"/>
          </p:nvPr>
        </p:nvSpPr>
        <p:spPr>
          <a:xfrm>
            <a:off x="4127640" y="3084674"/>
            <a:ext cx="1743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4" name="Google Shape;24;p4"/>
          <p:cNvSpPr txBox="1">
            <a:spLocks noGrp="1"/>
          </p:cNvSpPr>
          <p:nvPr>
            <p:ph type="subTitle" idx="4"/>
          </p:nvPr>
        </p:nvSpPr>
        <p:spPr>
          <a:xfrm>
            <a:off x="4127626" y="3520863"/>
            <a:ext cx="158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 name="Google Shape;25;p4"/>
          <p:cNvSpPr txBox="1">
            <a:spLocks noGrp="1"/>
          </p:cNvSpPr>
          <p:nvPr>
            <p:ph type="title" idx="5" hasCustomPrompt="1"/>
          </p:nvPr>
        </p:nvSpPr>
        <p:spPr>
          <a:xfrm>
            <a:off x="3360637" y="1111131"/>
            <a:ext cx="8769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200"/>
              <a:buNone/>
              <a:defRPr sz="4000">
                <a:solidFill>
                  <a:srgbClr val="2F2F2F"/>
                </a:solidFill>
              </a:defRPr>
            </a:lvl1pPr>
            <a:lvl2pPr lvl="1"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4"/>
          <p:cNvSpPr txBox="1">
            <a:spLocks noGrp="1"/>
          </p:cNvSpPr>
          <p:nvPr>
            <p:ph type="ctrTitle" idx="6"/>
          </p:nvPr>
        </p:nvSpPr>
        <p:spPr>
          <a:xfrm>
            <a:off x="1488018" y="1134520"/>
            <a:ext cx="1743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7" name="Google Shape;27;p4"/>
          <p:cNvSpPr txBox="1">
            <a:spLocks noGrp="1"/>
          </p:cNvSpPr>
          <p:nvPr>
            <p:ph type="title" idx="7" hasCustomPrompt="1"/>
          </p:nvPr>
        </p:nvSpPr>
        <p:spPr>
          <a:xfrm>
            <a:off x="719992" y="3059612"/>
            <a:ext cx="8769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200"/>
              <a:buNone/>
              <a:defRPr sz="4000">
                <a:solidFill>
                  <a:srgbClr val="2F2F2F"/>
                </a:solidFill>
              </a:defRPr>
            </a:lvl1pPr>
            <a:lvl2pPr lvl="1"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8" name="Google Shape;28;p4"/>
          <p:cNvSpPr txBox="1">
            <a:spLocks noGrp="1"/>
          </p:cNvSpPr>
          <p:nvPr>
            <p:ph type="ctrTitle" idx="8"/>
          </p:nvPr>
        </p:nvSpPr>
        <p:spPr>
          <a:xfrm>
            <a:off x="1500551" y="3084674"/>
            <a:ext cx="1389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9" name="Google Shape;29;p4"/>
          <p:cNvSpPr txBox="1">
            <a:spLocks noGrp="1"/>
          </p:cNvSpPr>
          <p:nvPr>
            <p:ph type="title" idx="9" hasCustomPrompt="1"/>
          </p:nvPr>
        </p:nvSpPr>
        <p:spPr>
          <a:xfrm>
            <a:off x="3360637" y="3059612"/>
            <a:ext cx="8769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200"/>
              <a:buNone/>
              <a:defRPr sz="4000">
                <a:solidFill>
                  <a:srgbClr val="2F2F2F"/>
                </a:solidFill>
              </a:defRPr>
            </a:lvl1pPr>
            <a:lvl2pPr lvl="1"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4"/>
          <p:cNvSpPr txBox="1">
            <a:spLocks noGrp="1"/>
          </p:cNvSpPr>
          <p:nvPr>
            <p:ph type="subTitle" idx="13"/>
          </p:nvPr>
        </p:nvSpPr>
        <p:spPr>
          <a:xfrm>
            <a:off x="1488001" y="1562268"/>
            <a:ext cx="158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 name="Google Shape;31;p4"/>
          <p:cNvSpPr txBox="1">
            <a:spLocks noGrp="1"/>
          </p:cNvSpPr>
          <p:nvPr>
            <p:ph type="subTitle" idx="14"/>
          </p:nvPr>
        </p:nvSpPr>
        <p:spPr>
          <a:xfrm>
            <a:off x="1500550" y="3520863"/>
            <a:ext cx="158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Tree>
    <p:extLst>
      <p:ext uri="{BB962C8B-B14F-4D97-AF65-F5344CB8AC3E}">
        <p14:creationId xmlns:p14="http://schemas.microsoft.com/office/powerpoint/2010/main" val="17486153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rgbClr val="F3F3F3"/>
        </a:solidFill>
        <a:effectLst/>
      </p:bgPr>
    </p:bg>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0" y="2683925"/>
            <a:ext cx="3809100" cy="6417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2F2F2F"/>
              </a:buClr>
              <a:buSzPts val="3600"/>
              <a:buNone/>
              <a:defRPr sz="2400">
                <a:solidFill>
                  <a:srgbClr val="2F2F2F"/>
                </a:solidFill>
              </a:defRPr>
            </a:lvl1pPr>
            <a:lvl2pPr lvl="1" algn="r">
              <a:spcBef>
                <a:spcPts val="0"/>
              </a:spcBef>
              <a:spcAft>
                <a:spcPts val="0"/>
              </a:spcAft>
              <a:buClr>
                <a:srgbClr val="2F2F2F"/>
              </a:buClr>
              <a:buSzPts val="3600"/>
              <a:buNone/>
              <a:defRPr sz="3600">
                <a:solidFill>
                  <a:srgbClr val="2F2F2F"/>
                </a:solidFill>
              </a:defRPr>
            </a:lvl2pPr>
            <a:lvl3pPr lvl="2" algn="r">
              <a:spcBef>
                <a:spcPts val="0"/>
              </a:spcBef>
              <a:spcAft>
                <a:spcPts val="0"/>
              </a:spcAft>
              <a:buClr>
                <a:srgbClr val="2F2F2F"/>
              </a:buClr>
              <a:buSzPts val="3600"/>
              <a:buNone/>
              <a:defRPr sz="3600">
                <a:solidFill>
                  <a:srgbClr val="2F2F2F"/>
                </a:solidFill>
              </a:defRPr>
            </a:lvl3pPr>
            <a:lvl4pPr lvl="3" algn="r">
              <a:spcBef>
                <a:spcPts val="0"/>
              </a:spcBef>
              <a:spcAft>
                <a:spcPts val="0"/>
              </a:spcAft>
              <a:buClr>
                <a:srgbClr val="2F2F2F"/>
              </a:buClr>
              <a:buSzPts val="3600"/>
              <a:buNone/>
              <a:defRPr sz="3600">
                <a:solidFill>
                  <a:srgbClr val="2F2F2F"/>
                </a:solidFill>
              </a:defRPr>
            </a:lvl4pPr>
            <a:lvl5pPr lvl="4" algn="r">
              <a:spcBef>
                <a:spcPts val="0"/>
              </a:spcBef>
              <a:spcAft>
                <a:spcPts val="0"/>
              </a:spcAft>
              <a:buClr>
                <a:srgbClr val="2F2F2F"/>
              </a:buClr>
              <a:buSzPts val="3600"/>
              <a:buNone/>
              <a:defRPr sz="3600">
                <a:solidFill>
                  <a:srgbClr val="2F2F2F"/>
                </a:solidFill>
              </a:defRPr>
            </a:lvl5pPr>
            <a:lvl6pPr lvl="5" algn="r">
              <a:spcBef>
                <a:spcPts val="0"/>
              </a:spcBef>
              <a:spcAft>
                <a:spcPts val="0"/>
              </a:spcAft>
              <a:buClr>
                <a:srgbClr val="2F2F2F"/>
              </a:buClr>
              <a:buSzPts val="3600"/>
              <a:buNone/>
              <a:defRPr sz="3600">
                <a:solidFill>
                  <a:srgbClr val="2F2F2F"/>
                </a:solidFill>
              </a:defRPr>
            </a:lvl6pPr>
            <a:lvl7pPr lvl="6" algn="r">
              <a:spcBef>
                <a:spcPts val="0"/>
              </a:spcBef>
              <a:spcAft>
                <a:spcPts val="0"/>
              </a:spcAft>
              <a:buClr>
                <a:srgbClr val="2F2F2F"/>
              </a:buClr>
              <a:buSzPts val="3600"/>
              <a:buNone/>
              <a:defRPr sz="3600">
                <a:solidFill>
                  <a:srgbClr val="2F2F2F"/>
                </a:solidFill>
              </a:defRPr>
            </a:lvl7pPr>
            <a:lvl8pPr lvl="7" algn="r">
              <a:spcBef>
                <a:spcPts val="0"/>
              </a:spcBef>
              <a:spcAft>
                <a:spcPts val="0"/>
              </a:spcAft>
              <a:buClr>
                <a:srgbClr val="2F2F2F"/>
              </a:buClr>
              <a:buSzPts val="3600"/>
              <a:buNone/>
              <a:defRPr sz="3600">
                <a:solidFill>
                  <a:srgbClr val="2F2F2F"/>
                </a:solidFill>
              </a:defRPr>
            </a:lvl8pPr>
            <a:lvl9pPr lvl="8" algn="r">
              <a:spcBef>
                <a:spcPts val="0"/>
              </a:spcBef>
              <a:spcAft>
                <a:spcPts val="0"/>
              </a:spcAft>
              <a:buClr>
                <a:srgbClr val="2F2F2F"/>
              </a:buClr>
              <a:buSzPts val="3600"/>
              <a:buNone/>
              <a:defRPr sz="3600">
                <a:solidFill>
                  <a:srgbClr val="2F2F2F"/>
                </a:solidFill>
              </a:defRPr>
            </a:lvl9pPr>
          </a:lstStyle>
          <a:p>
            <a:endParaRPr/>
          </a:p>
        </p:txBody>
      </p:sp>
      <p:sp>
        <p:nvSpPr>
          <p:cNvPr id="34" name="Google Shape;34;p5"/>
          <p:cNvSpPr txBox="1">
            <a:spLocks noGrp="1"/>
          </p:cNvSpPr>
          <p:nvPr>
            <p:ph type="subTitle" idx="1"/>
          </p:nvPr>
        </p:nvSpPr>
        <p:spPr>
          <a:xfrm>
            <a:off x="742321" y="3219125"/>
            <a:ext cx="3066900" cy="6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2F2F2F"/>
              </a:buClr>
              <a:buSzPts val="1400"/>
              <a:buNone/>
              <a:defRPr sz="1400">
                <a:solidFill>
                  <a:srgbClr val="2F2F2F"/>
                </a:solidFill>
              </a:defRPr>
            </a:lvl1pPr>
            <a:lvl2pPr lvl="1" algn="r" rtl="0">
              <a:lnSpc>
                <a:spcPct val="100000"/>
              </a:lnSpc>
              <a:spcBef>
                <a:spcPts val="0"/>
              </a:spcBef>
              <a:spcAft>
                <a:spcPts val="0"/>
              </a:spcAft>
              <a:buClr>
                <a:srgbClr val="2F2F2F"/>
              </a:buClr>
              <a:buSzPts val="1400"/>
              <a:buNone/>
              <a:defRPr>
                <a:solidFill>
                  <a:srgbClr val="2F2F2F"/>
                </a:solidFill>
              </a:defRPr>
            </a:lvl2pPr>
            <a:lvl3pPr lvl="2" algn="r" rtl="0">
              <a:lnSpc>
                <a:spcPct val="100000"/>
              </a:lnSpc>
              <a:spcBef>
                <a:spcPts val="0"/>
              </a:spcBef>
              <a:spcAft>
                <a:spcPts val="0"/>
              </a:spcAft>
              <a:buClr>
                <a:srgbClr val="2F2F2F"/>
              </a:buClr>
              <a:buSzPts val="1400"/>
              <a:buNone/>
              <a:defRPr>
                <a:solidFill>
                  <a:srgbClr val="2F2F2F"/>
                </a:solidFill>
              </a:defRPr>
            </a:lvl3pPr>
            <a:lvl4pPr lvl="3" algn="r" rtl="0">
              <a:lnSpc>
                <a:spcPct val="100000"/>
              </a:lnSpc>
              <a:spcBef>
                <a:spcPts val="0"/>
              </a:spcBef>
              <a:spcAft>
                <a:spcPts val="0"/>
              </a:spcAft>
              <a:buClr>
                <a:srgbClr val="2F2F2F"/>
              </a:buClr>
              <a:buSzPts val="1400"/>
              <a:buNone/>
              <a:defRPr>
                <a:solidFill>
                  <a:srgbClr val="2F2F2F"/>
                </a:solidFill>
              </a:defRPr>
            </a:lvl4pPr>
            <a:lvl5pPr lvl="4" algn="r" rtl="0">
              <a:lnSpc>
                <a:spcPct val="100000"/>
              </a:lnSpc>
              <a:spcBef>
                <a:spcPts val="0"/>
              </a:spcBef>
              <a:spcAft>
                <a:spcPts val="0"/>
              </a:spcAft>
              <a:buClr>
                <a:srgbClr val="2F2F2F"/>
              </a:buClr>
              <a:buSzPts val="1400"/>
              <a:buNone/>
              <a:defRPr>
                <a:solidFill>
                  <a:srgbClr val="2F2F2F"/>
                </a:solidFill>
              </a:defRPr>
            </a:lvl5pPr>
            <a:lvl6pPr lvl="5" algn="r" rtl="0">
              <a:lnSpc>
                <a:spcPct val="100000"/>
              </a:lnSpc>
              <a:spcBef>
                <a:spcPts val="0"/>
              </a:spcBef>
              <a:spcAft>
                <a:spcPts val="0"/>
              </a:spcAft>
              <a:buClr>
                <a:srgbClr val="2F2F2F"/>
              </a:buClr>
              <a:buSzPts val="1400"/>
              <a:buNone/>
              <a:defRPr>
                <a:solidFill>
                  <a:srgbClr val="2F2F2F"/>
                </a:solidFill>
              </a:defRPr>
            </a:lvl6pPr>
            <a:lvl7pPr lvl="6" algn="r" rtl="0">
              <a:lnSpc>
                <a:spcPct val="100000"/>
              </a:lnSpc>
              <a:spcBef>
                <a:spcPts val="0"/>
              </a:spcBef>
              <a:spcAft>
                <a:spcPts val="0"/>
              </a:spcAft>
              <a:buClr>
                <a:srgbClr val="2F2F2F"/>
              </a:buClr>
              <a:buSzPts val="1400"/>
              <a:buNone/>
              <a:defRPr>
                <a:solidFill>
                  <a:srgbClr val="2F2F2F"/>
                </a:solidFill>
              </a:defRPr>
            </a:lvl7pPr>
            <a:lvl8pPr lvl="7" algn="r" rtl="0">
              <a:lnSpc>
                <a:spcPct val="100000"/>
              </a:lnSpc>
              <a:spcBef>
                <a:spcPts val="0"/>
              </a:spcBef>
              <a:spcAft>
                <a:spcPts val="0"/>
              </a:spcAft>
              <a:buClr>
                <a:srgbClr val="2F2F2F"/>
              </a:buClr>
              <a:buSzPts val="1400"/>
              <a:buNone/>
              <a:defRPr>
                <a:solidFill>
                  <a:srgbClr val="2F2F2F"/>
                </a:solidFill>
              </a:defRPr>
            </a:lvl8pPr>
            <a:lvl9pPr lvl="8" algn="r" rtl="0">
              <a:lnSpc>
                <a:spcPct val="100000"/>
              </a:lnSpc>
              <a:spcBef>
                <a:spcPts val="0"/>
              </a:spcBef>
              <a:spcAft>
                <a:spcPts val="0"/>
              </a:spcAft>
              <a:buClr>
                <a:srgbClr val="2F2F2F"/>
              </a:buClr>
              <a:buSzPts val="1400"/>
              <a:buNone/>
              <a:defRPr>
                <a:solidFill>
                  <a:srgbClr val="2F2F2F"/>
                </a:solidFill>
              </a:defRPr>
            </a:lvl9pPr>
          </a:lstStyle>
          <a:p>
            <a:endParaRPr/>
          </a:p>
        </p:txBody>
      </p:sp>
      <p:sp>
        <p:nvSpPr>
          <p:cNvPr id="35" name="Google Shape;35;p5"/>
          <p:cNvSpPr txBox="1">
            <a:spLocks noGrp="1"/>
          </p:cNvSpPr>
          <p:nvPr>
            <p:ph type="title" idx="2" hasCustomPrompt="1"/>
          </p:nvPr>
        </p:nvSpPr>
        <p:spPr>
          <a:xfrm>
            <a:off x="1922821" y="1858355"/>
            <a:ext cx="1886400" cy="10950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2F2F2F"/>
              </a:buClr>
              <a:buSzPts val="9600"/>
              <a:buNone/>
              <a:defRPr sz="7200">
                <a:solidFill>
                  <a:srgbClr val="2F2F2F"/>
                </a:solidFill>
              </a:defRPr>
            </a:lvl1pPr>
            <a:lvl2pPr lvl="1"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1007309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rgbClr val="F3F3F3"/>
        </a:solidFill>
        <a:effectLst/>
      </p:bgPr>
    </p:bg>
    <p:spTree>
      <p:nvGrpSpPr>
        <p:cNvPr id="1" name="Shape 36"/>
        <p:cNvGrpSpPr/>
        <p:nvPr/>
      </p:nvGrpSpPr>
      <p:grpSpPr>
        <a:xfrm>
          <a:off x="0" y="0"/>
          <a:ext cx="0" cy="0"/>
          <a:chOff x="0" y="0"/>
          <a:chExt cx="0" cy="0"/>
        </a:xfrm>
      </p:grpSpPr>
      <p:sp>
        <p:nvSpPr>
          <p:cNvPr id="37" name="Google Shape;37;p6"/>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txBox="1">
            <a:spLocks noGrp="1"/>
          </p:cNvSpPr>
          <p:nvPr>
            <p:ph type="ctrTitle"/>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39" name="Google Shape;39;p6"/>
          <p:cNvSpPr txBox="1">
            <a:spLocks noGrp="1"/>
          </p:cNvSpPr>
          <p:nvPr>
            <p:ph type="subTitle" idx="1"/>
          </p:nvPr>
        </p:nvSpPr>
        <p:spPr>
          <a:xfrm>
            <a:off x="2793275" y="946200"/>
            <a:ext cx="5630700" cy="391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Rokkitt"/>
              <a:buAutoNum type="arabicPeriod"/>
              <a:defRPr sz="1100">
                <a:solidFill>
                  <a:srgbClr val="2F2F2F"/>
                </a:solidFill>
              </a:defRPr>
            </a:lvl1pPr>
            <a:lvl2pPr lvl="1" rtl="0">
              <a:lnSpc>
                <a:spcPct val="100000"/>
              </a:lnSpc>
              <a:spcBef>
                <a:spcPts val="0"/>
              </a:spcBef>
              <a:spcAft>
                <a:spcPts val="0"/>
              </a:spcAft>
              <a:buClr>
                <a:srgbClr val="434343"/>
              </a:buClr>
              <a:buSzPts val="1200"/>
              <a:buFont typeface="Roboto Condensed Light"/>
              <a:buAutoNum type="alphaLcPeriod"/>
              <a:defRPr sz="1000">
                <a:solidFill>
                  <a:srgbClr val="000000"/>
                </a:solidFill>
              </a:defRPr>
            </a:lvl2pPr>
            <a:lvl3pPr lvl="2" rtl="0">
              <a:lnSpc>
                <a:spcPct val="100000"/>
              </a:lnSpc>
              <a:spcBef>
                <a:spcPts val="0"/>
              </a:spcBef>
              <a:spcAft>
                <a:spcPts val="0"/>
              </a:spcAft>
              <a:buClr>
                <a:srgbClr val="434343"/>
              </a:buClr>
              <a:buSzPts val="1200"/>
              <a:buFont typeface="Roboto Condensed Light"/>
              <a:buAutoNum type="romanLcPeriod"/>
              <a:defRPr sz="1000">
                <a:solidFill>
                  <a:srgbClr val="000000"/>
                </a:solidFill>
              </a:defRPr>
            </a:lvl3pPr>
            <a:lvl4pPr lvl="3" rtl="0">
              <a:lnSpc>
                <a:spcPct val="100000"/>
              </a:lnSpc>
              <a:spcBef>
                <a:spcPts val="0"/>
              </a:spcBef>
              <a:spcAft>
                <a:spcPts val="0"/>
              </a:spcAft>
              <a:buClr>
                <a:srgbClr val="434343"/>
              </a:buClr>
              <a:buSzPts val="1200"/>
              <a:buFont typeface="Roboto Condensed Light"/>
              <a:buAutoNum type="arabicPeriod"/>
              <a:defRPr sz="1000">
                <a:solidFill>
                  <a:srgbClr val="000000"/>
                </a:solidFill>
              </a:defRPr>
            </a:lvl4pPr>
            <a:lvl5pPr lvl="4" rtl="0">
              <a:lnSpc>
                <a:spcPct val="100000"/>
              </a:lnSpc>
              <a:spcBef>
                <a:spcPts val="0"/>
              </a:spcBef>
              <a:spcAft>
                <a:spcPts val="0"/>
              </a:spcAft>
              <a:buClr>
                <a:srgbClr val="434343"/>
              </a:buClr>
              <a:buSzPts val="1200"/>
              <a:buFont typeface="Roboto Condensed Light"/>
              <a:buAutoNum type="alphaLcPeriod"/>
              <a:defRPr sz="1000">
                <a:solidFill>
                  <a:srgbClr val="000000"/>
                </a:solidFill>
              </a:defRPr>
            </a:lvl5pPr>
            <a:lvl6pPr lvl="5" rtl="0">
              <a:lnSpc>
                <a:spcPct val="100000"/>
              </a:lnSpc>
              <a:spcBef>
                <a:spcPts val="0"/>
              </a:spcBef>
              <a:spcAft>
                <a:spcPts val="0"/>
              </a:spcAft>
              <a:buClr>
                <a:srgbClr val="434343"/>
              </a:buClr>
              <a:buSzPts val="1200"/>
              <a:buFont typeface="Roboto Condensed Light"/>
              <a:buAutoNum type="romanLcPeriod"/>
              <a:defRPr sz="1000">
                <a:solidFill>
                  <a:srgbClr val="000000"/>
                </a:solidFill>
              </a:defRPr>
            </a:lvl6pPr>
            <a:lvl7pPr lvl="6" rtl="0">
              <a:lnSpc>
                <a:spcPct val="100000"/>
              </a:lnSpc>
              <a:spcBef>
                <a:spcPts val="0"/>
              </a:spcBef>
              <a:spcAft>
                <a:spcPts val="0"/>
              </a:spcAft>
              <a:buClr>
                <a:srgbClr val="434343"/>
              </a:buClr>
              <a:buSzPts val="1200"/>
              <a:buFont typeface="Roboto Condensed Light"/>
              <a:buAutoNum type="arabicPeriod"/>
              <a:defRPr sz="1000">
                <a:solidFill>
                  <a:srgbClr val="000000"/>
                </a:solidFill>
              </a:defRPr>
            </a:lvl7pPr>
            <a:lvl8pPr lvl="7" rtl="0">
              <a:lnSpc>
                <a:spcPct val="100000"/>
              </a:lnSpc>
              <a:spcBef>
                <a:spcPts val="0"/>
              </a:spcBef>
              <a:spcAft>
                <a:spcPts val="0"/>
              </a:spcAft>
              <a:buClr>
                <a:srgbClr val="434343"/>
              </a:buClr>
              <a:buSzPts val="1200"/>
              <a:buFont typeface="Roboto Condensed Light"/>
              <a:buAutoNum type="alphaLcPeriod"/>
              <a:defRPr sz="1000">
                <a:solidFill>
                  <a:srgbClr val="000000"/>
                </a:solidFill>
              </a:defRPr>
            </a:lvl8pPr>
            <a:lvl9pPr lvl="8" rtl="0">
              <a:lnSpc>
                <a:spcPct val="100000"/>
              </a:lnSpc>
              <a:spcBef>
                <a:spcPts val="0"/>
              </a:spcBef>
              <a:spcAft>
                <a:spcPts val="0"/>
              </a:spcAft>
              <a:buClr>
                <a:srgbClr val="434343"/>
              </a:buClr>
              <a:buSzPts val="1200"/>
              <a:buFont typeface="Roboto Condensed Light"/>
              <a:buAutoNum type="romanLcPeriod"/>
              <a:defRPr sz="1000">
                <a:solidFill>
                  <a:srgbClr val="000000"/>
                </a:solidFill>
              </a:defRPr>
            </a:lvl9pPr>
          </a:lstStyle>
          <a:p>
            <a:endParaRPr/>
          </a:p>
        </p:txBody>
      </p:sp>
      <p:cxnSp>
        <p:nvCxnSpPr>
          <p:cNvPr id="40" name="Google Shape;40;p6"/>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extLst>
      <p:ext uri="{BB962C8B-B14F-4D97-AF65-F5344CB8AC3E}">
        <p14:creationId xmlns:p14="http://schemas.microsoft.com/office/powerpoint/2010/main" val="100484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F3F3F3"/>
        </a:solidFill>
        <a:effectLst/>
      </p:bgPr>
    </p:bg>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0" y="2683925"/>
            <a:ext cx="3809100" cy="6417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2F2F2F"/>
              </a:buClr>
              <a:buSzPts val="3600"/>
              <a:buNone/>
              <a:defRPr sz="2400">
                <a:solidFill>
                  <a:srgbClr val="2F2F2F"/>
                </a:solidFill>
              </a:defRPr>
            </a:lvl1pPr>
            <a:lvl2pPr lvl="1" algn="r">
              <a:spcBef>
                <a:spcPts val="0"/>
              </a:spcBef>
              <a:spcAft>
                <a:spcPts val="0"/>
              </a:spcAft>
              <a:buClr>
                <a:srgbClr val="2F2F2F"/>
              </a:buClr>
              <a:buSzPts val="3600"/>
              <a:buNone/>
              <a:defRPr sz="3600">
                <a:solidFill>
                  <a:srgbClr val="2F2F2F"/>
                </a:solidFill>
              </a:defRPr>
            </a:lvl2pPr>
            <a:lvl3pPr lvl="2" algn="r">
              <a:spcBef>
                <a:spcPts val="0"/>
              </a:spcBef>
              <a:spcAft>
                <a:spcPts val="0"/>
              </a:spcAft>
              <a:buClr>
                <a:srgbClr val="2F2F2F"/>
              </a:buClr>
              <a:buSzPts val="3600"/>
              <a:buNone/>
              <a:defRPr sz="3600">
                <a:solidFill>
                  <a:srgbClr val="2F2F2F"/>
                </a:solidFill>
              </a:defRPr>
            </a:lvl3pPr>
            <a:lvl4pPr lvl="3" algn="r">
              <a:spcBef>
                <a:spcPts val="0"/>
              </a:spcBef>
              <a:spcAft>
                <a:spcPts val="0"/>
              </a:spcAft>
              <a:buClr>
                <a:srgbClr val="2F2F2F"/>
              </a:buClr>
              <a:buSzPts val="3600"/>
              <a:buNone/>
              <a:defRPr sz="3600">
                <a:solidFill>
                  <a:srgbClr val="2F2F2F"/>
                </a:solidFill>
              </a:defRPr>
            </a:lvl4pPr>
            <a:lvl5pPr lvl="4" algn="r">
              <a:spcBef>
                <a:spcPts val="0"/>
              </a:spcBef>
              <a:spcAft>
                <a:spcPts val="0"/>
              </a:spcAft>
              <a:buClr>
                <a:srgbClr val="2F2F2F"/>
              </a:buClr>
              <a:buSzPts val="3600"/>
              <a:buNone/>
              <a:defRPr sz="3600">
                <a:solidFill>
                  <a:srgbClr val="2F2F2F"/>
                </a:solidFill>
              </a:defRPr>
            </a:lvl5pPr>
            <a:lvl6pPr lvl="5" algn="r">
              <a:spcBef>
                <a:spcPts val="0"/>
              </a:spcBef>
              <a:spcAft>
                <a:spcPts val="0"/>
              </a:spcAft>
              <a:buClr>
                <a:srgbClr val="2F2F2F"/>
              </a:buClr>
              <a:buSzPts val="3600"/>
              <a:buNone/>
              <a:defRPr sz="3600">
                <a:solidFill>
                  <a:srgbClr val="2F2F2F"/>
                </a:solidFill>
              </a:defRPr>
            </a:lvl6pPr>
            <a:lvl7pPr lvl="6" algn="r">
              <a:spcBef>
                <a:spcPts val="0"/>
              </a:spcBef>
              <a:spcAft>
                <a:spcPts val="0"/>
              </a:spcAft>
              <a:buClr>
                <a:srgbClr val="2F2F2F"/>
              </a:buClr>
              <a:buSzPts val="3600"/>
              <a:buNone/>
              <a:defRPr sz="3600">
                <a:solidFill>
                  <a:srgbClr val="2F2F2F"/>
                </a:solidFill>
              </a:defRPr>
            </a:lvl7pPr>
            <a:lvl8pPr lvl="7" algn="r">
              <a:spcBef>
                <a:spcPts val="0"/>
              </a:spcBef>
              <a:spcAft>
                <a:spcPts val="0"/>
              </a:spcAft>
              <a:buClr>
                <a:srgbClr val="2F2F2F"/>
              </a:buClr>
              <a:buSzPts val="3600"/>
              <a:buNone/>
              <a:defRPr sz="3600">
                <a:solidFill>
                  <a:srgbClr val="2F2F2F"/>
                </a:solidFill>
              </a:defRPr>
            </a:lvl8pPr>
            <a:lvl9pPr lvl="8" algn="r">
              <a:spcBef>
                <a:spcPts val="0"/>
              </a:spcBef>
              <a:spcAft>
                <a:spcPts val="0"/>
              </a:spcAft>
              <a:buClr>
                <a:srgbClr val="2F2F2F"/>
              </a:buClr>
              <a:buSzPts val="3600"/>
              <a:buNone/>
              <a:defRPr sz="3600">
                <a:solidFill>
                  <a:srgbClr val="2F2F2F"/>
                </a:solidFill>
              </a:defRPr>
            </a:lvl9pPr>
          </a:lstStyle>
          <a:p>
            <a:endParaRPr/>
          </a:p>
        </p:txBody>
      </p:sp>
      <p:sp>
        <p:nvSpPr>
          <p:cNvPr id="34" name="Google Shape;34;p5"/>
          <p:cNvSpPr txBox="1">
            <a:spLocks noGrp="1"/>
          </p:cNvSpPr>
          <p:nvPr>
            <p:ph type="subTitle" idx="1"/>
          </p:nvPr>
        </p:nvSpPr>
        <p:spPr>
          <a:xfrm>
            <a:off x="742321" y="3219125"/>
            <a:ext cx="3066900" cy="6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2F2F2F"/>
              </a:buClr>
              <a:buSzPts val="1400"/>
              <a:buNone/>
              <a:defRPr sz="1400">
                <a:solidFill>
                  <a:srgbClr val="2F2F2F"/>
                </a:solidFill>
              </a:defRPr>
            </a:lvl1pPr>
            <a:lvl2pPr lvl="1" algn="r" rtl="0">
              <a:lnSpc>
                <a:spcPct val="100000"/>
              </a:lnSpc>
              <a:spcBef>
                <a:spcPts val="0"/>
              </a:spcBef>
              <a:spcAft>
                <a:spcPts val="0"/>
              </a:spcAft>
              <a:buClr>
                <a:srgbClr val="2F2F2F"/>
              </a:buClr>
              <a:buSzPts val="1400"/>
              <a:buNone/>
              <a:defRPr>
                <a:solidFill>
                  <a:srgbClr val="2F2F2F"/>
                </a:solidFill>
              </a:defRPr>
            </a:lvl2pPr>
            <a:lvl3pPr lvl="2" algn="r" rtl="0">
              <a:lnSpc>
                <a:spcPct val="100000"/>
              </a:lnSpc>
              <a:spcBef>
                <a:spcPts val="0"/>
              </a:spcBef>
              <a:spcAft>
                <a:spcPts val="0"/>
              </a:spcAft>
              <a:buClr>
                <a:srgbClr val="2F2F2F"/>
              </a:buClr>
              <a:buSzPts val="1400"/>
              <a:buNone/>
              <a:defRPr>
                <a:solidFill>
                  <a:srgbClr val="2F2F2F"/>
                </a:solidFill>
              </a:defRPr>
            </a:lvl3pPr>
            <a:lvl4pPr lvl="3" algn="r" rtl="0">
              <a:lnSpc>
                <a:spcPct val="100000"/>
              </a:lnSpc>
              <a:spcBef>
                <a:spcPts val="0"/>
              </a:spcBef>
              <a:spcAft>
                <a:spcPts val="0"/>
              </a:spcAft>
              <a:buClr>
                <a:srgbClr val="2F2F2F"/>
              </a:buClr>
              <a:buSzPts val="1400"/>
              <a:buNone/>
              <a:defRPr>
                <a:solidFill>
                  <a:srgbClr val="2F2F2F"/>
                </a:solidFill>
              </a:defRPr>
            </a:lvl4pPr>
            <a:lvl5pPr lvl="4" algn="r" rtl="0">
              <a:lnSpc>
                <a:spcPct val="100000"/>
              </a:lnSpc>
              <a:spcBef>
                <a:spcPts val="0"/>
              </a:spcBef>
              <a:spcAft>
                <a:spcPts val="0"/>
              </a:spcAft>
              <a:buClr>
                <a:srgbClr val="2F2F2F"/>
              </a:buClr>
              <a:buSzPts val="1400"/>
              <a:buNone/>
              <a:defRPr>
                <a:solidFill>
                  <a:srgbClr val="2F2F2F"/>
                </a:solidFill>
              </a:defRPr>
            </a:lvl5pPr>
            <a:lvl6pPr lvl="5" algn="r" rtl="0">
              <a:lnSpc>
                <a:spcPct val="100000"/>
              </a:lnSpc>
              <a:spcBef>
                <a:spcPts val="0"/>
              </a:spcBef>
              <a:spcAft>
                <a:spcPts val="0"/>
              </a:spcAft>
              <a:buClr>
                <a:srgbClr val="2F2F2F"/>
              </a:buClr>
              <a:buSzPts val="1400"/>
              <a:buNone/>
              <a:defRPr>
                <a:solidFill>
                  <a:srgbClr val="2F2F2F"/>
                </a:solidFill>
              </a:defRPr>
            </a:lvl6pPr>
            <a:lvl7pPr lvl="6" algn="r" rtl="0">
              <a:lnSpc>
                <a:spcPct val="100000"/>
              </a:lnSpc>
              <a:spcBef>
                <a:spcPts val="0"/>
              </a:spcBef>
              <a:spcAft>
                <a:spcPts val="0"/>
              </a:spcAft>
              <a:buClr>
                <a:srgbClr val="2F2F2F"/>
              </a:buClr>
              <a:buSzPts val="1400"/>
              <a:buNone/>
              <a:defRPr>
                <a:solidFill>
                  <a:srgbClr val="2F2F2F"/>
                </a:solidFill>
              </a:defRPr>
            </a:lvl7pPr>
            <a:lvl8pPr lvl="7" algn="r" rtl="0">
              <a:lnSpc>
                <a:spcPct val="100000"/>
              </a:lnSpc>
              <a:spcBef>
                <a:spcPts val="0"/>
              </a:spcBef>
              <a:spcAft>
                <a:spcPts val="0"/>
              </a:spcAft>
              <a:buClr>
                <a:srgbClr val="2F2F2F"/>
              </a:buClr>
              <a:buSzPts val="1400"/>
              <a:buNone/>
              <a:defRPr>
                <a:solidFill>
                  <a:srgbClr val="2F2F2F"/>
                </a:solidFill>
              </a:defRPr>
            </a:lvl8pPr>
            <a:lvl9pPr lvl="8" algn="r" rtl="0">
              <a:lnSpc>
                <a:spcPct val="100000"/>
              </a:lnSpc>
              <a:spcBef>
                <a:spcPts val="0"/>
              </a:spcBef>
              <a:spcAft>
                <a:spcPts val="0"/>
              </a:spcAft>
              <a:buClr>
                <a:srgbClr val="2F2F2F"/>
              </a:buClr>
              <a:buSzPts val="1400"/>
              <a:buNone/>
              <a:defRPr>
                <a:solidFill>
                  <a:srgbClr val="2F2F2F"/>
                </a:solidFill>
              </a:defRPr>
            </a:lvl9pPr>
          </a:lstStyle>
          <a:p>
            <a:endParaRPr/>
          </a:p>
        </p:txBody>
      </p:sp>
      <p:sp>
        <p:nvSpPr>
          <p:cNvPr id="35" name="Google Shape;35;p5"/>
          <p:cNvSpPr txBox="1">
            <a:spLocks noGrp="1"/>
          </p:cNvSpPr>
          <p:nvPr>
            <p:ph type="title" idx="2" hasCustomPrompt="1"/>
          </p:nvPr>
        </p:nvSpPr>
        <p:spPr>
          <a:xfrm>
            <a:off x="1922821" y="1858355"/>
            <a:ext cx="1886400" cy="10950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2F2F2F"/>
              </a:buClr>
              <a:buSzPts val="9600"/>
              <a:buNone/>
              <a:defRPr sz="7200">
                <a:solidFill>
                  <a:srgbClr val="2F2F2F"/>
                </a:solidFill>
              </a:defRPr>
            </a:lvl1pPr>
            <a:lvl2pPr lvl="1"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3F3F3"/>
        </a:solidFill>
        <a:effectLst/>
      </p:bgPr>
    </p:bg>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1979675" y="1971299"/>
            <a:ext cx="3061500" cy="97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2F2F2F"/>
                </a:solidFill>
                <a:latin typeface="Rokkitt Regular"/>
                <a:ea typeface="Rokkitt Regular"/>
                <a:cs typeface="Rokkitt Regular"/>
                <a:sym typeface="Rokkitt Regular"/>
              </a:defRPr>
            </a:lvl1pPr>
            <a:lvl2pPr lvl="1" rtl="0">
              <a:spcBef>
                <a:spcPts val="1600"/>
              </a:spcBef>
              <a:spcAft>
                <a:spcPts val="0"/>
              </a:spcAft>
              <a:buNone/>
              <a:defRPr>
                <a:solidFill>
                  <a:srgbClr val="2F2F2F"/>
                </a:solidFill>
                <a:latin typeface="Rokkitt Regular"/>
                <a:ea typeface="Rokkitt Regular"/>
                <a:cs typeface="Rokkitt Regular"/>
                <a:sym typeface="Rokkitt Regular"/>
              </a:defRPr>
            </a:lvl2pPr>
            <a:lvl3pPr lvl="2" rtl="0">
              <a:spcBef>
                <a:spcPts val="1600"/>
              </a:spcBef>
              <a:spcAft>
                <a:spcPts val="0"/>
              </a:spcAft>
              <a:buNone/>
              <a:defRPr>
                <a:solidFill>
                  <a:srgbClr val="2F2F2F"/>
                </a:solidFill>
                <a:latin typeface="Rokkitt Regular"/>
                <a:ea typeface="Rokkitt Regular"/>
                <a:cs typeface="Rokkitt Regular"/>
                <a:sym typeface="Rokkitt Regular"/>
              </a:defRPr>
            </a:lvl3pPr>
            <a:lvl4pPr lvl="3" rtl="0">
              <a:spcBef>
                <a:spcPts val="1600"/>
              </a:spcBef>
              <a:spcAft>
                <a:spcPts val="0"/>
              </a:spcAft>
              <a:buNone/>
              <a:defRPr>
                <a:solidFill>
                  <a:srgbClr val="2F2F2F"/>
                </a:solidFill>
                <a:latin typeface="Rokkitt Regular"/>
                <a:ea typeface="Rokkitt Regular"/>
                <a:cs typeface="Rokkitt Regular"/>
                <a:sym typeface="Rokkitt Regular"/>
              </a:defRPr>
            </a:lvl4pPr>
            <a:lvl5pPr lvl="4" rtl="0">
              <a:spcBef>
                <a:spcPts val="1600"/>
              </a:spcBef>
              <a:spcAft>
                <a:spcPts val="0"/>
              </a:spcAft>
              <a:buNone/>
              <a:defRPr>
                <a:solidFill>
                  <a:srgbClr val="2F2F2F"/>
                </a:solidFill>
                <a:latin typeface="Rokkitt Regular"/>
                <a:ea typeface="Rokkitt Regular"/>
                <a:cs typeface="Rokkitt Regular"/>
                <a:sym typeface="Rokkitt Regular"/>
              </a:defRPr>
            </a:lvl5pPr>
            <a:lvl6pPr lvl="5" rtl="0">
              <a:spcBef>
                <a:spcPts val="1600"/>
              </a:spcBef>
              <a:spcAft>
                <a:spcPts val="0"/>
              </a:spcAft>
              <a:buNone/>
              <a:defRPr>
                <a:solidFill>
                  <a:srgbClr val="2F2F2F"/>
                </a:solidFill>
                <a:latin typeface="Rokkitt Regular"/>
                <a:ea typeface="Rokkitt Regular"/>
                <a:cs typeface="Rokkitt Regular"/>
                <a:sym typeface="Rokkitt Regular"/>
              </a:defRPr>
            </a:lvl6pPr>
            <a:lvl7pPr lvl="6" rtl="0">
              <a:spcBef>
                <a:spcPts val="1600"/>
              </a:spcBef>
              <a:spcAft>
                <a:spcPts val="0"/>
              </a:spcAft>
              <a:buNone/>
              <a:defRPr>
                <a:solidFill>
                  <a:srgbClr val="2F2F2F"/>
                </a:solidFill>
                <a:latin typeface="Rokkitt Regular"/>
                <a:ea typeface="Rokkitt Regular"/>
                <a:cs typeface="Rokkitt Regular"/>
                <a:sym typeface="Rokkitt Regular"/>
              </a:defRPr>
            </a:lvl7pPr>
            <a:lvl8pPr lvl="7" rtl="0">
              <a:spcBef>
                <a:spcPts val="1600"/>
              </a:spcBef>
              <a:spcAft>
                <a:spcPts val="0"/>
              </a:spcAft>
              <a:buNone/>
              <a:defRPr>
                <a:solidFill>
                  <a:srgbClr val="2F2F2F"/>
                </a:solidFill>
                <a:latin typeface="Rokkitt Regular"/>
                <a:ea typeface="Rokkitt Regular"/>
                <a:cs typeface="Rokkitt Regular"/>
                <a:sym typeface="Rokkitt Regular"/>
              </a:defRPr>
            </a:lvl8pPr>
            <a:lvl9pPr lvl="8" rtl="0">
              <a:spcBef>
                <a:spcPts val="1600"/>
              </a:spcBef>
              <a:spcAft>
                <a:spcPts val="1600"/>
              </a:spcAft>
              <a:buNone/>
              <a:defRPr>
                <a:solidFill>
                  <a:srgbClr val="2F2F2F"/>
                </a:solidFill>
                <a:latin typeface="Rokkitt Regular"/>
                <a:ea typeface="Rokkitt Regular"/>
                <a:cs typeface="Rokkitt Regular"/>
                <a:sym typeface="Rokkitt Regular"/>
              </a:defRPr>
            </a:lvl9pPr>
          </a:lstStyle>
          <a:p>
            <a:endParaRPr/>
          </a:p>
        </p:txBody>
      </p:sp>
      <p:sp>
        <p:nvSpPr>
          <p:cNvPr id="43" name="Google Shape;43;p7"/>
          <p:cNvSpPr txBox="1">
            <a:spLocks noGrp="1"/>
          </p:cNvSpPr>
          <p:nvPr>
            <p:ph type="subTitle" idx="2"/>
          </p:nvPr>
        </p:nvSpPr>
        <p:spPr>
          <a:xfrm>
            <a:off x="1979675" y="3296475"/>
            <a:ext cx="29457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b="1">
                <a:solidFill>
                  <a:srgbClr val="2F2F2F"/>
                </a:solidFill>
                <a:latin typeface="Reem Kufi"/>
                <a:ea typeface="Reem Kufi"/>
                <a:cs typeface="Reem Kufi"/>
                <a:sym typeface="Reem Kufi"/>
              </a:defRPr>
            </a:lvl1pPr>
            <a:lvl2pPr lvl="1" rtl="0">
              <a:spcBef>
                <a:spcPts val="1600"/>
              </a:spcBef>
              <a:spcAft>
                <a:spcPts val="0"/>
              </a:spcAft>
              <a:buNone/>
              <a:defRPr sz="1200" b="1">
                <a:solidFill>
                  <a:srgbClr val="2F2F2F"/>
                </a:solidFill>
                <a:latin typeface="Reem Kufi"/>
                <a:ea typeface="Reem Kufi"/>
                <a:cs typeface="Reem Kufi"/>
                <a:sym typeface="Reem Kufi"/>
              </a:defRPr>
            </a:lvl2pPr>
            <a:lvl3pPr lvl="2" rtl="0">
              <a:spcBef>
                <a:spcPts val="1600"/>
              </a:spcBef>
              <a:spcAft>
                <a:spcPts val="0"/>
              </a:spcAft>
              <a:buNone/>
              <a:defRPr sz="1200" b="1">
                <a:solidFill>
                  <a:srgbClr val="2F2F2F"/>
                </a:solidFill>
                <a:latin typeface="Reem Kufi"/>
                <a:ea typeface="Reem Kufi"/>
                <a:cs typeface="Reem Kufi"/>
                <a:sym typeface="Reem Kufi"/>
              </a:defRPr>
            </a:lvl3pPr>
            <a:lvl4pPr lvl="3" rtl="0">
              <a:spcBef>
                <a:spcPts val="1600"/>
              </a:spcBef>
              <a:spcAft>
                <a:spcPts val="0"/>
              </a:spcAft>
              <a:buNone/>
              <a:defRPr sz="1200" b="1">
                <a:solidFill>
                  <a:srgbClr val="2F2F2F"/>
                </a:solidFill>
                <a:latin typeface="Reem Kufi"/>
                <a:ea typeface="Reem Kufi"/>
                <a:cs typeface="Reem Kufi"/>
                <a:sym typeface="Reem Kufi"/>
              </a:defRPr>
            </a:lvl4pPr>
            <a:lvl5pPr lvl="4" rtl="0">
              <a:spcBef>
                <a:spcPts val="1600"/>
              </a:spcBef>
              <a:spcAft>
                <a:spcPts val="0"/>
              </a:spcAft>
              <a:buNone/>
              <a:defRPr sz="1200" b="1">
                <a:solidFill>
                  <a:srgbClr val="2F2F2F"/>
                </a:solidFill>
                <a:latin typeface="Reem Kufi"/>
                <a:ea typeface="Reem Kufi"/>
                <a:cs typeface="Reem Kufi"/>
                <a:sym typeface="Reem Kufi"/>
              </a:defRPr>
            </a:lvl5pPr>
            <a:lvl6pPr lvl="5" rtl="0">
              <a:spcBef>
                <a:spcPts val="1600"/>
              </a:spcBef>
              <a:spcAft>
                <a:spcPts val="0"/>
              </a:spcAft>
              <a:buNone/>
              <a:defRPr sz="1200" b="1">
                <a:solidFill>
                  <a:srgbClr val="2F2F2F"/>
                </a:solidFill>
                <a:latin typeface="Reem Kufi"/>
                <a:ea typeface="Reem Kufi"/>
                <a:cs typeface="Reem Kufi"/>
                <a:sym typeface="Reem Kufi"/>
              </a:defRPr>
            </a:lvl6pPr>
            <a:lvl7pPr lvl="6" rtl="0">
              <a:spcBef>
                <a:spcPts val="1600"/>
              </a:spcBef>
              <a:spcAft>
                <a:spcPts val="0"/>
              </a:spcAft>
              <a:buNone/>
              <a:defRPr sz="1200" b="1">
                <a:solidFill>
                  <a:srgbClr val="2F2F2F"/>
                </a:solidFill>
                <a:latin typeface="Reem Kufi"/>
                <a:ea typeface="Reem Kufi"/>
                <a:cs typeface="Reem Kufi"/>
                <a:sym typeface="Reem Kufi"/>
              </a:defRPr>
            </a:lvl7pPr>
            <a:lvl8pPr lvl="7" rtl="0">
              <a:spcBef>
                <a:spcPts val="1600"/>
              </a:spcBef>
              <a:spcAft>
                <a:spcPts val="0"/>
              </a:spcAft>
              <a:buNone/>
              <a:defRPr sz="1200" b="1">
                <a:solidFill>
                  <a:srgbClr val="2F2F2F"/>
                </a:solidFill>
                <a:latin typeface="Reem Kufi"/>
                <a:ea typeface="Reem Kufi"/>
                <a:cs typeface="Reem Kufi"/>
                <a:sym typeface="Reem Kufi"/>
              </a:defRPr>
            </a:lvl8pPr>
            <a:lvl9pPr lvl="8" rtl="0">
              <a:spcBef>
                <a:spcPts val="1600"/>
              </a:spcBef>
              <a:spcAft>
                <a:spcPts val="1600"/>
              </a:spcAft>
              <a:buNone/>
              <a:defRPr sz="1200" b="1">
                <a:solidFill>
                  <a:srgbClr val="2F2F2F"/>
                </a:solidFill>
                <a:latin typeface="Reem Kufi"/>
                <a:ea typeface="Reem Kufi"/>
                <a:cs typeface="Reem Kufi"/>
                <a:sym typeface="Reem Kufi"/>
              </a:defRPr>
            </a:lvl9pPr>
          </a:lstStyle>
          <a:p>
            <a:endParaRPr/>
          </a:p>
        </p:txBody>
      </p:sp>
    </p:spTree>
    <p:extLst>
      <p:ext uri="{BB962C8B-B14F-4D97-AF65-F5344CB8AC3E}">
        <p14:creationId xmlns:p14="http://schemas.microsoft.com/office/powerpoint/2010/main" val="2124088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rgbClr val="F3F3F3"/>
        </a:solidFill>
        <a:effectLst/>
      </p:bgPr>
    </p:bg>
    <p:spTree>
      <p:nvGrpSpPr>
        <p:cNvPr id="1" name="Shape 44"/>
        <p:cNvGrpSpPr/>
        <p:nvPr/>
      </p:nvGrpSpPr>
      <p:grpSpPr>
        <a:xfrm>
          <a:off x="0" y="0"/>
          <a:ext cx="0" cy="0"/>
          <a:chOff x="0" y="0"/>
          <a:chExt cx="0" cy="0"/>
        </a:xfrm>
      </p:grpSpPr>
      <p:sp>
        <p:nvSpPr>
          <p:cNvPr id="45" name="Google Shape;45;p8"/>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subTitle" idx="1"/>
          </p:nvPr>
        </p:nvSpPr>
        <p:spPr>
          <a:xfrm>
            <a:off x="720000" y="3734100"/>
            <a:ext cx="22290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7" name="Google Shape;47;p8"/>
          <p:cNvSpPr txBox="1">
            <a:spLocks noGrp="1"/>
          </p:cNvSpPr>
          <p:nvPr>
            <p:ph type="subTitle" idx="2"/>
          </p:nvPr>
        </p:nvSpPr>
        <p:spPr>
          <a:xfrm>
            <a:off x="818850" y="3432575"/>
            <a:ext cx="2031300" cy="400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000"/>
              <a:buFont typeface="Reem Kufi"/>
              <a:buNone/>
              <a:defRPr sz="1200" b="1">
                <a:solidFill>
                  <a:srgbClr val="2F2F2F"/>
                </a:solidFill>
                <a:latin typeface="Reem Kufi"/>
                <a:ea typeface="Reem Kufi"/>
                <a:cs typeface="Reem Kufi"/>
                <a:sym typeface="Reem Kufi"/>
              </a:defRPr>
            </a:lvl1pPr>
            <a:lvl2pPr lvl="1"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2pPr>
            <a:lvl3pPr lvl="2"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3pPr>
            <a:lvl4pPr lvl="3"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4pPr>
            <a:lvl5pPr lvl="4"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5pPr>
            <a:lvl6pPr lvl="5"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6pPr>
            <a:lvl7pPr lvl="6"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7pPr>
            <a:lvl8pPr lvl="7"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8pPr>
            <a:lvl9pPr lvl="8"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9pPr>
          </a:lstStyle>
          <a:p>
            <a:endParaRPr/>
          </a:p>
        </p:txBody>
      </p:sp>
      <p:sp>
        <p:nvSpPr>
          <p:cNvPr id="48" name="Google Shape;48;p8"/>
          <p:cNvSpPr txBox="1">
            <a:spLocks noGrp="1"/>
          </p:cNvSpPr>
          <p:nvPr>
            <p:ph type="ctrTitle"/>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49" name="Google Shape;49;p8"/>
          <p:cNvSpPr txBox="1">
            <a:spLocks noGrp="1"/>
          </p:cNvSpPr>
          <p:nvPr>
            <p:ph type="subTitle" idx="3"/>
          </p:nvPr>
        </p:nvSpPr>
        <p:spPr>
          <a:xfrm>
            <a:off x="3457500" y="3734100"/>
            <a:ext cx="22290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0" name="Google Shape;50;p8"/>
          <p:cNvSpPr txBox="1">
            <a:spLocks noGrp="1"/>
          </p:cNvSpPr>
          <p:nvPr>
            <p:ph type="subTitle" idx="4"/>
          </p:nvPr>
        </p:nvSpPr>
        <p:spPr>
          <a:xfrm>
            <a:off x="3556350" y="3432575"/>
            <a:ext cx="2031300" cy="400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000"/>
              <a:buFont typeface="Reem Kufi"/>
              <a:buNone/>
              <a:defRPr sz="1200" b="1">
                <a:solidFill>
                  <a:srgbClr val="2F2F2F"/>
                </a:solidFill>
                <a:latin typeface="Reem Kufi"/>
                <a:ea typeface="Reem Kufi"/>
                <a:cs typeface="Reem Kufi"/>
                <a:sym typeface="Reem Kufi"/>
              </a:defRPr>
            </a:lvl1pPr>
            <a:lvl2pPr lvl="1"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2pPr>
            <a:lvl3pPr lvl="2"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3pPr>
            <a:lvl4pPr lvl="3"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4pPr>
            <a:lvl5pPr lvl="4"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5pPr>
            <a:lvl6pPr lvl="5"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6pPr>
            <a:lvl7pPr lvl="6"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7pPr>
            <a:lvl8pPr lvl="7"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8pPr>
            <a:lvl9pPr lvl="8"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9pPr>
          </a:lstStyle>
          <a:p>
            <a:endParaRPr/>
          </a:p>
        </p:txBody>
      </p:sp>
      <p:sp>
        <p:nvSpPr>
          <p:cNvPr id="51" name="Google Shape;51;p8"/>
          <p:cNvSpPr txBox="1">
            <a:spLocks noGrp="1"/>
          </p:cNvSpPr>
          <p:nvPr>
            <p:ph type="subTitle" idx="5"/>
          </p:nvPr>
        </p:nvSpPr>
        <p:spPr>
          <a:xfrm>
            <a:off x="6195000" y="3734100"/>
            <a:ext cx="22290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2" name="Google Shape;52;p8"/>
          <p:cNvSpPr txBox="1">
            <a:spLocks noGrp="1"/>
          </p:cNvSpPr>
          <p:nvPr>
            <p:ph type="subTitle" idx="6"/>
          </p:nvPr>
        </p:nvSpPr>
        <p:spPr>
          <a:xfrm>
            <a:off x="6293850" y="3432575"/>
            <a:ext cx="2031300" cy="400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000"/>
              <a:buFont typeface="Reem Kufi"/>
              <a:buNone/>
              <a:defRPr sz="1200" b="1">
                <a:solidFill>
                  <a:srgbClr val="2F2F2F"/>
                </a:solidFill>
                <a:latin typeface="Reem Kufi"/>
                <a:ea typeface="Reem Kufi"/>
                <a:cs typeface="Reem Kufi"/>
                <a:sym typeface="Reem Kufi"/>
              </a:defRPr>
            </a:lvl1pPr>
            <a:lvl2pPr lvl="1"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2pPr>
            <a:lvl3pPr lvl="2"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3pPr>
            <a:lvl4pPr lvl="3"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4pPr>
            <a:lvl5pPr lvl="4"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5pPr>
            <a:lvl6pPr lvl="5"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6pPr>
            <a:lvl7pPr lvl="6"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7pPr>
            <a:lvl8pPr lvl="7"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8pPr>
            <a:lvl9pPr lvl="8"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9pPr>
          </a:lstStyle>
          <a:p>
            <a:endParaRPr/>
          </a:p>
        </p:txBody>
      </p:sp>
      <p:cxnSp>
        <p:nvCxnSpPr>
          <p:cNvPr id="53" name="Google Shape;53;p8"/>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extLst>
      <p:ext uri="{BB962C8B-B14F-4D97-AF65-F5344CB8AC3E}">
        <p14:creationId xmlns:p14="http://schemas.microsoft.com/office/powerpoint/2010/main" val="11833843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rgbClr val="F3F3F3"/>
        </a:solidFill>
        <a:effectLst/>
      </p:bgPr>
    </p:bg>
    <p:spTree>
      <p:nvGrpSpPr>
        <p:cNvPr id="1" name="Shape 54"/>
        <p:cNvGrpSpPr/>
        <p:nvPr/>
      </p:nvGrpSpPr>
      <p:grpSpPr>
        <a:xfrm>
          <a:off x="0" y="0"/>
          <a:ext cx="0" cy="0"/>
          <a:chOff x="0" y="0"/>
          <a:chExt cx="0" cy="0"/>
        </a:xfrm>
      </p:grpSpPr>
      <p:sp>
        <p:nvSpPr>
          <p:cNvPr id="55" name="Google Shape;55;p9"/>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txBox="1">
            <a:spLocks noGrp="1"/>
          </p:cNvSpPr>
          <p:nvPr>
            <p:ph type="ctrTitle"/>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cxnSp>
        <p:nvCxnSpPr>
          <p:cNvPr id="57" name="Google Shape;57;p9"/>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extLst>
      <p:ext uri="{BB962C8B-B14F-4D97-AF65-F5344CB8AC3E}">
        <p14:creationId xmlns:p14="http://schemas.microsoft.com/office/powerpoint/2010/main" val="24647340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rgbClr val="F3F3F3"/>
        </a:solidFill>
        <a:effectLst/>
      </p:bgPr>
    </p:bg>
    <p:spTree>
      <p:nvGrpSpPr>
        <p:cNvPr id="1" name="Shape 58"/>
        <p:cNvGrpSpPr/>
        <p:nvPr/>
      </p:nvGrpSpPr>
      <p:grpSpPr>
        <a:xfrm>
          <a:off x="0" y="0"/>
          <a:ext cx="0" cy="0"/>
          <a:chOff x="0" y="0"/>
          <a:chExt cx="0" cy="0"/>
        </a:xfrm>
      </p:grpSpPr>
      <p:sp>
        <p:nvSpPr>
          <p:cNvPr id="59" name="Google Shape;59;p10"/>
          <p:cNvSpPr txBox="1">
            <a:spLocks noGrp="1"/>
          </p:cNvSpPr>
          <p:nvPr>
            <p:ph type="ctrTitle"/>
          </p:nvPr>
        </p:nvSpPr>
        <p:spPr>
          <a:xfrm>
            <a:off x="4107450" y="2365900"/>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0" name="Google Shape;60;p10"/>
          <p:cNvSpPr txBox="1">
            <a:spLocks noGrp="1"/>
          </p:cNvSpPr>
          <p:nvPr>
            <p:ph type="subTitle" idx="1"/>
          </p:nvPr>
        </p:nvSpPr>
        <p:spPr>
          <a:xfrm>
            <a:off x="4107450" y="2571815"/>
            <a:ext cx="15912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1" name="Google Shape;61;p10"/>
          <p:cNvSpPr txBox="1">
            <a:spLocks noGrp="1"/>
          </p:cNvSpPr>
          <p:nvPr>
            <p:ph type="ctrTitle" idx="2"/>
          </p:nvPr>
        </p:nvSpPr>
        <p:spPr>
          <a:xfrm>
            <a:off x="6552617" y="2365888"/>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2" name="Google Shape;62;p10"/>
          <p:cNvSpPr txBox="1">
            <a:spLocks noGrp="1"/>
          </p:cNvSpPr>
          <p:nvPr>
            <p:ph type="subTitle" idx="3"/>
          </p:nvPr>
        </p:nvSpPr>
        <p:spPr>
          <a:xfrm>
            <a:off x="6552617" y="2571815"/>
            <a:ext cx="18516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3" name="Google Shape;63;p10"/>
          <p:cNvSpPr txBox="1">
            <a:spLocks noGrp="1"/>
          </p:cNvSpPr>
          <p:nvPr>
            <p:ph type="ctrTitle" idx="4"/>
          </p:nvPr>
        </p:nvSpPr>
        <p:spPr>
          <a:xfrm>
            <a:off x="4107450" y="3674562"/>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4" name="Google Shape;64;p10"/>
          <p:cNvSpPr txBox="1">
            <a:spLocks noGrp="1"/>
          </p:cNvSpPr>
          <p:nvPr>
            <p:ph type="subTitle" idx="5"/>
          </p:nvPr>
        </p:nvSpPr>
        <p:spPr>
          <a:xfrm>
            <a:off x="4107450" y="3880477"/>
            <a:ext cx="15912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5" name="Google Shape;65;p10"/>
          <p:cNvSpPr txBox="1">
            <a:spLocks noGrp="1"/>
          </p:cNvSpPr>
          <p:nvPr>
            <p:ph type="ctrTitle" idx="6"/>
          </p:nvPr>
        </p:nvSpPr>
        <p:spPr>
          <a:xfrm>
            <a:off x="6552617" y="3674562"/>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6" name="Google Shape;66;p10"/>
          <p:cNvSpPr txBox="1">
            <a:spLocks noGrp="1"/>
          </p:cNvSpPr>
          <p:nvPr>
            <p:ph type="subTitle" idx="7"/>
          </p:nvPr>
        </p:nvSpPr>
        <p:spPr>
          <a:xfrm>
            <a:off x="6552617" y="3880477"/>
            <a:ext cx="18516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7" name="Google Shape;67;p10"/>
          <p:cNvSpPr txBox="1">
            <a:spLocks noGrp="1"/>
          </p:cNvSpPr>
          <p:nvPr>
            <p:ph type="ctrTitle" idx="8"/>
          </p:nvPr>
        </p:nvSpPr>
        <p:spPr>
          <a:xfrm>
            <a:off x="4107450" y="1105888"/>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8" name="Google Shape;68;p10"/>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0"/>
          <p:cNvSpPr txBox="1">
            <a:spLocks noGrp="1"/>
          </p:cNvSpPr>
          <p:nvPr>
            <p:ph type="subTitle" idx="9"/>
          </p:nvPr>
        </p:nvSpPr>
        <p:spPr>
          <a:xfrm>
            <a:off x="4107450" y="1311729"/>
            <a:ext cx="15912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0" name="Google Shape;70;p10"/>
          <p:cNvSpPr txBox="1">
            <a:spLocks noGrp="1"/>
          </p:cNvSpPr>
          <p:nvPr>
            <p:ph type="ctrTitle" idx="13"/>
          </p:nvPr>
        </p:nvSpPr>
        <p:spPr>
          <a:xfrm>
            <a:off x="6552617" y="1105888"/>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71" name="Google Shape;71;p10"/>
          <p:cNvSpPr txBox="1">
            <a:spLocks noGrp="1"/>
          </p:cNvSpPr>
          <p:nvPr>
            <p:ph type="subTitle" idx="14"/>
          </p:nvPr>
        </p:nvSpPr>
        <p:spPr>
          <a:xfrm>
            <a:off x="6552617" y="1311729"/>
            <a:ext cx="18516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2" name="Google Shape;72;p10"/>
          <p:cNvSpPr txBox="1">
            <a:spLocks noGrp="1"/>
          </p:cNvSpPr>
          <p:nvPr>
            <p:ph type="ctrTitle" idx="15"/>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cxnSp>
        <p:nvCxnSpPr>
          <p:cNvPr id="73" name="Google Shape;73;p10"/>
          <p:cNvCxnSpPr/>
          <p:nvPr/>
        </p:nvCxnSpPr>
        <p:spPr>
          <a:xfrm>
            <a:off x="841697" y="430619"/>
            <a:ext cx="436200" cy="0"/>
          </a:xfrm>
          <a:prstGeom prst="straightConnector1">
            <a:avLst/>
          </a:prstGeom>
          <a:noFill/>
          <a:ln w="19050" cap="flat" cmpd="sng">
            <a:solidFill>
              <a:srgbClr val="2F2F2F"/>
            </a:solidFill>
            <a:prstDash val="solid"/>
            <a:round/>
            <a:headEnd type="none" w="med" len="med"/>
            <a:tailEnd type="none" w="med" len="med"/>
          </a:ln>
        </p:spPr>
      </p:cxnSp>
    </p:spTree>
    <p:extLst>
      <p:ext uri="{BB962C8B-B14F-4D97-AF65-F5344CB8AC3E}">
        <p14:creationId xmlns:p14="http://schemas.microsoft.com/office/powerpoint/2010/main" val="18503012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p:cSld name="Numbers">
    <p:bg>
      <p:bgPr>
        <a:solidFill>
          <a:srgbClr val="F3F3F3"/>
        </a:solidFill>
        <a:effectLst/>
      </p:bgPr>
    </p:bg>
    <p:spTree>
      <p:nvGrpSpPr>
        <p:cNvPr id="1" name="Shape 74"/>
        <p:cNvGrpSpPr/>
        <p:nvPr/>
      </p:nvGrpSpPr>
      <p:grpSpPr>
        <a:xfrm>
          <a:off x="0" y="0"/>
          <a:ext cx="0" cy="0"/>
          <a:chOff x="0" y="0"/>
          <a:chExt cx="0" cy="0"/>
        </a:xfrm>
      </p:grpSpPr>
      <p:sp>
        <p:nvSpPr>
          <p:cNvPr id="75" name="Google Shape;75;p11"/>
          <p:cNvSpPr txBox="1">
            <a:spLocks noGrp="1"/>
          </p:cNvSpPr>
          <p:nvPr>
            <p:ph type="subTitle" idx="1"/>
          </p:nvPr>
        </p:nvSpPr>
        <p:spPr>
          <a:xfrm>
            <a:off x="720000" y="1025113"/>
            <a:ext cx="4146900" cy="396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1E1E1E"/>
                </a:solidFill>
              </a:defRPr>
            </a:lvl1pPr>
            <a:lvl2pPr lvl="1" rtl="0">
              <a:spcBef>
                <a:spcPts val="1600"/>
              </a:spcBef>
              <a:spcAft>
                <a:spcPts val="0"/>
              </a:spcAft>
              <a:buNone/>
              <a:defRPr sz="1400">
                <a:solidFill>
                  <a:srgbClr val="1E1E1E"/>
                </a:solidFill>
              </a:defRPr>
            </a:lvl2pPr>
            <a:lvl3pPr lvl="2" rtl="0">
              <a:spcBef>
                <a:spcPts val="1600"/>
              </a:spcBef>
              <a:spcAft>
                <a:spcPts val="0"/>
              </a:spcAft>
              <a:buNone/>
              <a:defRPr sz="1400">
                <a:solidFill>
                  <a:srgbClr val="1E1E1E"/>
                </a:solidFill>
              </a:defRPr>
            </a:lvl3pPr>
            <a:lvl4pPr lvl="3" rtl="0">
              <a:spcBef>
                <a:spcPts val="1600"/>
              </a:spcBef>
              <a:spcAft>
                <a:spcPts val="0"/>
              </a:spcAft>
              <a:buNone/>
              <a:defRPr sz="1400">
                <a:solidFill>
                  <a:srgbClr val="1E1E1E"/>
                </a:solidFill>
              </a:defRPr>
            </a:lvl4pPr>
            <a:lvl5pPr lvl="4" rtl="0">
              <a:spcBef>
                <a:spcPts val="1600"/>
              </a:spcBef>
              <a:spcAft>
                <a:spcPts val="0"/>
              </a:spcAft>
              <a:buNone/>
              <a:defRPr sz="1400">
                <a:solidFill>
                  <a:srgbClr val="1E1E1E"/>
                </a:solidFill>
              </a:defRPr>
            </a:lvl5pPr>
            <a:lvl6pPr lvl="5" rtl="0">
              <a:spcBef>
                <a:spcPts val="1600"/>
              </a:spcBef>
              <a:spcAft>
                <a:spcPts val="0"/>
              </a:spcAft>
              <a:buNone/>
              <a:defRPr sz="1400">
                <a:solidFill>
                  <a:srgbClr val="1E1E1E"/>
                </a:solidFill>
              </a:defRPr>
            </a:lvl6pPr>
            <a:lvl7pPr lvl="6" rtl="0">
              <a:spcBef>
                <a:spcPts val="1600"/>
              </a:spcBef>
              <a:spcAft>
                <a:spcPts val="0"/>
              </a:spcAft>
              <a:buNone/>
              <a:defRPr sz="1400">
                <a:solidFill>
                  <a:srgbClr val="1E1E1E"/>
                </a:solidFill>
              </a:defRPr>
            </a:lvl7pPr>
            <a:lvl8pPr lvl="7" rtl="0">
              <a:spcBef>
                <a:spcPts val="1600"/>
              </a:spcBef>
              <a:spcAft>
                <a:spcPts val="0"/>
              </a:spcAft>
              <a:buNone/>
              <a:defRPr sz="1400">
                <a:solidFill>
                  <a:srgbClr val="1E1E1E"/>
                </a:solidFill>
              </a:defRPr>
            </a:lvl8pPr>
            <a:lvl9pPr lvl="8" rtl="0">
              <a:spcBef>
                <a:spcPts val="1600"/>
              </a:spcBef>
              <a:spcAft>
                <a:spcPts val="1600"/>
              </a:spcAft>
              <a:buNone/>
              <a:defRPr sz="1400">
                <a:solidFill>
                  <a:srgbClr val="1E1E1E"/>
                </a:solidFill>
              </a:defRPr>
            </a:lvl9pPr>
          </a:lstStyle>
          <a:p>
            <a:endParaRPr/>
          </a:p>
        </p:txBody>
      </p:sp>
      <p:sp>
        <p:nvSpPr>
          <p:cNvPr id="76" name="Google Shape;76;p11"/>
          <p:cNvSpPr txBox="1">
            <a:spLocks noGrp="1"/>
          </p:cNvSpPr>
          <p:nvPr>
            <p:ph type="subTitle" idx="2"/>
          </p:nvPr>
        </p:nvSpPr>
        <p:spPr>
          <a:xfrm>
            <a:off x="4934700" y="2596075"/>
            <a:ext cx="3489300" cy="396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1E1E1E"/>
                </a:solidFill>
              </a:defRPr>
            </a:lvl1pPr>
            <a:lvl2pPr lvl="1" rtl="0">
              <a:spcBef>
                <a:spcPts val="1600"/>
              </a:spcBef>
              <a:spcAft>
                <a:spcPts val="0"/>
              </a:spcAft>
              <a:buNone/>
              <a:defRPr sz="1400">
                <a:solidFill>
                  <a:srgbClr val="1E1E1E"/>
                </a:solidFill>
              </a:defRPr>
            </a:lvl2pPr>
            <a:lvl3pPr lvl="2" rtl="0">
              <a:spcBef>
                <a:spcPts val="1600"/>
              </a:spcBef>
              <a:spcAft>
                <a:spcPts val="0"/>
              </a:spcAft>
              <a:buNone/>
              <a:defRPr sz="1400">
                <a:solidFill>
                  <a:srgbClr val="1E1E1E"/>
                </a:solidFill>
              </a:defRPr>
            </a:lvl3pPr>
            <a:lvl4pPr lvl="3" rtl="0">
              <a:spcBef>
                <a:spcPts val="1600"/>
              </a:spcBef>
              <a:spcAft>
                <a:spcPts val="0"/>
              </a:spcAft>
              <a:buNone/>
              <a:defRPr sz="1400">
                <a:solidFill>
                  <a:srgbClr val="1E1E1E"/>
                </a:solidFill>
              </a:defRPr>
            </a:lvl4pPr>
            <a:lvl5pPr lvl="4" rtl="0">
              <a:spcBef>
                <a:spcPts val="1600"/>
              </a:spcBef>
              <a:spcAft>
                <a:spcPts val="0"/>
              </a:spcAft>
              <a:buNone/>
              <a:defRPr sz="1400">
                <a:solidFill>
                  <a:srgbClr val="1E1E1E"/>
                </a:solidFill>
              </a:defRPr>
            </a:lvl5pPr>
            <a:lvl6pPr lvl="5" rtl="0">
              <a:spcBef>
                <a:spcPts val="1600"/>
              </a:spcBef>
              <a:spcAft>
                <a:spcPts val="0"/>
              </a:spcAft>
              <a:buNone/>
              <a:defRPr sz="1400">
                <a:solidFill>
                  <a:srgbClr val="1E1E1E"/>
                </a:solidFill>
              </a:defRPr>
            </a:lvl6pPr>
            <a:lvl7pPr lvl="6" rtl="0">
              <a:spcBef>
                <a:spcPts val="1600"/>
              </a:spcBef>
              <a:spcAft>
                <a:spcPts val="0"/>
              </a:spcAft>
              <a:buNone/>
              <a:defRPr sz="1400">
                <a:solidFill>
                  <a:srgbClr val="1E1E1E"/>
                </a:solidFill>
              </a:defRPr>
            </a:lvl7pPr>
            <a:lvl8pPr lvl="7" rtl="0">
              <a:spcBef>
                <a:spcPts val="1600"/>
              </a:spcBef>
              <a:spcAft>
                <a:spcPts val="0"/>
              </a:spcAft>
              <a:buNone/>
              <a:defRPr sz="1400">
                <a:solidFill>
                  <a:srgbClr val="1E1E1E"/>
                </a:solidFill>
              </a:defRPr>
            </a:lvl8pPr>
            <a:lvl9pPr lvl="8" rtl="0">
              <a:spcBef>
                <a:spcPts val="1600"/>
              </a:spcBef>
              <a:spcAft>
                <a:spcPts val="1600"/>
              </a:spcAft>
              <a:buNone/>
              <a:defRPr sz="1400">
                <a:solidFill>
                  <a:srgbClr val="1E1E1E"/>
                </a:solidFill>
              </a:defRPr>
            </a:lvl9pPr>
          </a:lstStyle>
          <a:p>
            <a:endParaRPr/>
          </a:p>
        </p:txBody>
      </p:sp>
      <p:sp>
        <p:nvSpPr>
          <p:cNvPr id="77" name="Google Shape;77;p11"/>
          <p:cNvSpPr txBox="1">
            <a:spLocks noGrp="1"/>
          </p:cNvSpPr>
          <p:nvPr>
            <p:ph type="subTitle" idx="3"/>
          </p:nvPr>
        </p:nvSpPr>
        <p:spPr>
          <a:xfrm>
            <a:off x="720000" y="4348592"/>
            <a:ext cx="4146900" cy="498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1E1E1E"/>
                </a:solidFill>
              </a:defRPr>
            </a:lvl1pPr>
            <a:lvl2pPr lvl="1" rtl="0">
              <a:spcBef>
                <a:spcPts val="1600"/>
              </a:spcBef>
              <a:spcAft>
                <a:spcPts val="0"/>
              </a:spcAft>
              <a:buNone/>
              <a:defRPr sz="1400">
                <a:solidFill>
                  <a:srgbClr val="1E1E1E"/>
                </a:solidFill>
              </a:defRPr>
            </a:lvl2pPr>
            <a:lvl3pPr lvl="2" rtl="0">
              <a:spcBef>
                <a:spcPts val="1600"/>
              </a:spcBef>
              <a:spcAft>
                <a:spcPts val="0"/>
              </a:spcAft>
              <a:buNone/>
              <a:defRPr sz="1400">
                <a:solidFill>
                  <a:srgbClr val="1E1E1E"/>
                </a:solidFill>
              </a:defRPr>
            </a:lvl3pPr>
            <a:lvl4pPr lvl="3" rtl="0">
              <a:spcBef>
                <a:spcPts val="1600"/>
              </a:spcBef>
              <a:spcAft>
                <a:spcPts val="0"/>
              </a:spcAft>
              <a:buNone/>
              <a:defRPr sz="1400">
                <a:solidFill>
                  <a:srgbClr val="1E1E1E"/>
                </a:solidFill>
              </a:defRPr>
            </a:lvl4pPr>
            <a:lvl5pPr lvl="4" rtl="0">
              <a:spcBef>
                <a:spcPts val="1600"/>
              </a:spcBef>
              <a:spcAft>
                <a:spcPts val="0"/>
              </a:spcAft>
              <a:buNone/>
              <a:defRPr sz="1400">
                <a:solidFill>
                  <a:srgbClr val="1E1E1E"/>
                </a:solidFill>
              </a:defRPr>
            </a:lvl5pPr>
            <a:lvl6pPr lvl="5" rtl="0">
              <a:spcBef>
                <a:spcPts val="1600"/>
              </a:spcBef>
              <a:spcAft>
                <a:spcPts val="0"/>
              </a:spcAft>
              <a:buNone/>
              <a:defRPr sz="1400">
                <a:solidFill>
                  <a:srgbClr val="1E1E1E"/>
                </a:solidFill>
              </a:defRPr>
            </a:lvl6pPr>
            <a:lvl7pPr lvl="6" rtl="0">
              <a:spcBef>
                <a:spcPts val="1600"/>
              </a:spcBef>
              <a:spcAft>
                <a:spcPts val="0"/>
              </a:spcAft>
              <a:buNone/>
              <a:defRPr sz="1400">
                <a:solidFill>
                  <a:srgbClr val="1E1E1E"/>
                </a:solidFill>
              </a:defRPr>
            </a:lvl7pPr>
            <a:lvl8pPr lvl="7" rtl="0">
              <a:spcBef>
                <a:spcPts val="1600"/>
              </a:spcBef>
              <a:spcAft>
                <a:spcPts val="0"/>
              </a:spcAft>
              <a:buNone/>
              <a:defRPr sz="1400">
                <a:solidFill>
                  <a:srgbClr val="1E1E1E"/>
                </a:solidFill>
              </a:defRPr>
            </a:lvl8pPr>
            <a:lvl9pPr lvl="8" rtl="0">
              <a:spcBef>
                <a:spcPts val="1600"/>
              </a:spcBef>
              <a:spcAft>
                <a:spcPts val="1600"/>
              </a:spcAft>
              <a:buNone/>
              <a:defRPr sz="1400">
                <a:solidFill>
                  <a:srgbClr val="1E1E1E"/>
                </a:solidFill>
              </a:defRPr>
            </a:lvl9pPr>
          </a:lstStyle>
          <a:p>
            <a:endParaRPr/>
          </a:p>
        </p:txBody>
      </p:sp>
      <p:sp>
        <p:nvSpPr>
          <p:cNvPr id="78" name="Google Shape;78;p11"/>
          <p:cNvSpPr txBox="1">
            <a:spLocks noGrp="1"/>
          </p:cNvSpPr>
          <p:nvPr>
            <p:ph type="title" hasCustomPrompt="1"/>
          </p:nvPr>
        </p:nvSpPr>
        <p:spPr>
          <a:xfrm>
            <a:off x="720000" y="467463"/>
            <a:ext cx="3489300" cy="69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E1E1E"/>
              </a:buClr>
              <a:buSzPts val="3600"/>
              <a:buNone/>
              <a:defRPr sz="3600">
                <a:solidFill>
                  <a:srgbClr val="1E1E1E"/>
                </a:solidFill>
              </a:defRPr>
            </a:lvl1pPr>
            <a:lvl2pPr lvl="1" algn="ctr" rtl="0">
              <a:spcBef>
                <a:spcPts val="0"/>
              </a:spcBef>
              <a:spcAft>
                <a:spcPts val="0"/>
              </a:spcAft>
              <a:buClr>
                <a:srgbClr val="1E1E1E"/>
              </a:buClr>
              <a:buSzPts val="3600"/>
              <a:buNone/>
              <a:defRPr sz="3600">
                <a:solidFill>
                  <a:srgbClr val="1E1E1E"/>
                </a:solidFill>
              </a:defRPr>
            </a:lvl2pPr>
            <a:lvl3pPr lvl="2" algn="ctr" rtl="0">
              <a:spcBef>
                <a:spcPts val="0"/>
              </a:spcBef>
              <a:spcAft>
                <a:spcPts val="0"/>
              </a:spcAft>
              <a:buClr>
                <a:srgbClr val="1E1E1E"/>
              </a:buClr>
              <a:buSzPts val="3600"/>
              <a:buNone/>
              <a:defRPr sz="3600">
                <a:solidFill>
                  <a:srgbClr val="1E1E1E"/>
                </a:solidFill>
              </a:defRPr>
            </a:lvl3pPr>
            <a:lvl4pPr lvl="3" algn="ctr" rtl="0">
              <a:spcBef>
                <a:spcPts val="0"/>
              </a:spcBef>
              <a:spcAft>
                <a:spcPts val="0"/>
              </a:spcAft>
              <a:buClr>
                <a:srgbClr val="1E1E1E"/>
              </a:buClr>
              <a:buSzPts val="3600"/>
              <a:buNone/>
              <a:defRPr sz="3600">
                <a:solidFill>
                  <a:srgbClr val="1E1E1E"/>
                </a:solidFill>
              </a:defRPr>
            </a:lvl4pPr>
            <a:lvl5pPr lvl="4" algn="ctr" rtl="0">
              <a:spcBef>
                <a:spcPts val="0"/>
              </a:spcBef>
              <a:spcAft>
                <a:spcPts val="0"/>
              </a:spcAft>
              <a:buClr>
                <a:srgbClr val="1E1E1E"/>
              </a:buClr>
              <a:buSzPts val="3600"/>
              <a:buNone/>
              <a:defRPr sz="3600">
                <a:solidFill>
                  <a:srgbClr val="1E1E1E"/>
                </a:solidFill>
              </a:defRPr>
            </a:lvl5pPr>
            <a:lvl6pPr lvl="5" algn="ctr" rtl="0">
              <a:spcBef>
                <a:spcPts val="0"/>
              </a:spcBef>
              <a:spcAft>
                <a:spcPts val="0"/>
              </a:spcAft>
              <a:buClr>
                <a:srgbClr val="1E1E1E"/>
              </a:buClr>
              <a:buSzPts val="3600"/>
              <a:buNone/>
              <a:defRPr sz="3600">
                <a:solidFill>
                  <a:srgbClr val="1E1E1E"/>
                </a:solidFill>
              </a:defRPr>
            </a:lvl6pPr>
            <a:lvl7pPr lvl="6" algn="ctr" rtl="0">
              <a:spcBef>
                <a:spcPts val="0"/>
              </a:spcBef>
              <a:spcAft>
                <a:spcPts val="0"/>
              </a:spcAft>
              <a:buClr>
                <a:srgbClr val="1E1E1E"/>
              </a:buClr>
              <a:buSzPts val="3600"/>
              <a:buNone/>
              <a:defRPr sz="3600">
                <a:solidFill>
                  <a:srgbClr val="1E1E1E"/>
                </a:solidFill>
              </a:defRPr>
            </a:lvl7pPr>
            <a:lvl8pPr lvl="7" algn="ctr" rtl="0">
              <a:spcBef>
                <a:spcPts val="0"/>
              </a:spcBef>
              <a:spcAft>
                <a:spcPts val="0"/>
              </a:spcAft>
              <a:buClr>
                <a:srgbClr val="1E1E1E"/>
              </a:buClr>
              <a:buSzPts val="3600"/>
              <a:buNone/>
              <a:defRPr sz="3600">
                <a:solidFill>
                  <a:srgbClr val="1E1E1E"/>
                </a:solidFill>
              </a:defRPr>
            </a:lvl8pPr>
            <a:lvl9pPr lvl="8" algn="ctr" rtl="0">
              <a:spcBef>
                <a:spcPts val="0"/>
              </a:spcBef>
              <a:spcAft>
                <a:spcPts val="0"/>
              </a:spcAft>
              <a:buClr>
                <a:srgbClr val="1E1E1E"/>
              </a:buClr>
              <a:buSzPts val="3600"/>
              <a:buNone/>
              <a:defRPr sz="3600">
                <a:solidFill>
                  <a:srgbClr val="1E1E1E"/>
                </a:solidFill>
              </a:defRPr>
            </a:lvl9pPr>
          </a:lstStyle>
          <a:p>
            <a:r>
              <a:t>xx%</a:t>
            </a:r>
          </a:p>
        </p:txBody>
      </p:sp>
      <p:sp>
        <p:nvSpPr>
          <p:cNvPr id="79" name="Google Shape;79;p11"/>
          <p:cNvSpPr txBox="1">
            <a:spLocks noGrp="1"/>
          </p:cNvSpPr>
          <p:nvPr>
            <p:ph type="title" idx="4" hasCustomPrompt="1"/>
          </p:nvPr>
        </p:nvSpPr>
        <p:spPr>
          <a:xfrm>
            <a:off x="4934700" y="2054298"/>
            <a:ext cx="3489300" cy="69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E1E1E"/>
              </a:buClr>
              <a:buSzPts val="3600"/>
              <a:buNone/>
              <a:defRPr sz="3600">
                <a:solidFill>
                  <a:srgbClr val="1E1E1E"/>
                </a:solidFill>
              </a:defRPr>
            </a:lvl1pPr>
            <a:lvl2pPr lvl="1" algn="ctr" rtl="0">
              <a:spcBef>
                <a:spcPts val="0"/>
              </a:spcBef>
              <a:spcAft>
                <a:spcPts val="0"/>
              </a:spcAft>
              <a:buClr>
                <a:srgbClr val="1E1E1E"/>
              </a:buClr>
              <a:buSzPts val="3600"/>
              <a:buNone/>
              <a:defRPr sz="3600">
                <a:solidFill>
                  <a:srgbClr val="1E1E1E"/>
                </a:solidFill>
              </a:defRPr>
            </a:lvl2pPr>
            <a:lvl3pPr lvl="2" algn="ctr" rtl="0">
              <a:spcBef>
                <a:spcPts val="0"/>
              </a:spcBef>
              <a:spcAft>
                <a:spcPts val="0"/>
              </a:spcAft>
              <a:buClr>
                <a:srgbClr val="1E1E1E"/>
              </a:buClr>
              <a:buSzPts val="3600"/>
              <a:buNone/>
              <a:defRPr sz="3600">
                <a:solidFill>
                  <a:srgbClr val="1E1E1E"/>
                </a:solidFill>
              </a:defRPr>
            </a:lvl3pPr>
            <a:lvl4pPr lvl="3" algn="ctr" rtl="0">
              <a:spcBef>
                <a:spcPts val="0"/>
              </a:spcBef>
              <a:spcAft>
                <a:spcPts val="0"/>
              </a:spcAft>
              <a:buClr>
                <a:srgbClr val="1E1E1E"/>
              </a:buClr>
              <a:buSzPts val="3600"/>
              <a:buNone/>
              <a:defRPr sz="3600">
                <a:solidFill>
                  <a:srgbClr val="1E1E1E"/>
                </a:solidFill>
              </a:defRPr>
            </a:lvl4pPr>
            <a:lvl5pPr lvl="4" algn="ctr" rtl="0">
              <a:spcBef>
                <a:spcPts val="0"/>
              </a:spcBef>
              <a:spcAft>
                <a:spcPts val="0"/>
              </a:spcAft>
              <a:buClr>
                <a:srgbClr val="1E1E1E"/>
              </a:buClr>
              <a:buSzPts val="3600"/>
              <a:buNone/>
              <a:defRPr sz="3600">
                <a:solidFill>
                  <a:srgbClr val="1E1E1E"/>
                </a:solidFill>
              </a:defRPr>
            </a:lvl5pPr>
            <a:lvl6pPr lvl="5" algn="ctr" rtl="0">
              <a:spcBef>
                <a:spcPts val="0"/>
              </a:spcBef>
              <a:spcAft>
                <a:spcPts val="0"/>
              </a:spcAft>
              <a:buClr>
                <a:srgbClr val="1E1E1E"/>
              </a:buClr>
              <a:buSzPts val="3600"/>
              <a:buNone/>
              <a:defRPr sz="3600">
                <a:solidFill>
                  <a:srgbClr val="1E1E1E"/>
                </a:solidFill>
              </a:defRPr>
            </a:lvl6pPr>
            <a:lvl7pPr lvl="6" algn="ctr" rtl="0">
              <a:spcBef>
                <a:spcPts val="0"/>
              </a:spcBef>
              <a:spcAft>
                <a:spcPts val="0"/>
              </a:spcAft>
              <a:buClr>
                <a:srgbClr val="1E1E1E"/>
              </a:buClr>
              <a:buSzPts val="3600"/>
              <a:buNone/>
              <a:defRPr sz="3600">
                <a:solidFill>
                  <a:srgbClr val="1E1E1E"/>
                </a:solidFill>
              </a:defRPr>
            </a:lvl7pPr>
            <a:lvl8pPr lvl="7" algn="ctr" rtl="0">
              <a:spcBef>
                <a:spcPts val="0"/>
              </a:spcBef>
              <a:spcAft>
                <a:spcPts val="0"/>
              </a:spcAft>
              <a:buClr>
                <a:srgbClr val="1E1E1E"/>
              </a:buClr>
              <a:buSzPts val="3600"/>
              <a:buNone/>
              <a:defRPr sz="3600">
                <a:solidFill>
                  <a:srgbClr val="1E1E1E"/>
                </a:solidFill>
              </a:defRPr>
            </a:lvl8pPr>
            <a:lvl9pPr lvl="8" algn="ctr" rtl="0">
              <a:spcBef>
                <a:spcPts val="0"/>
              </a:spcBef>
              <a:spcAft>
                <a:spcPts val="0"/>
              </a:spcAft>
              <a:buClr>
                <a:srgbClr val="1E1E1E"/>
              </a:buClr>
              <a:buSzPts val="3600"/>
              <a:buNone/>
              <a:defRPr sz="3600">
                <a:solidFill>
                  <a:srgbClr val="1E1E1E"/>
                </a:solidFill>
              </a:defRPr>
            </a:lvl9pPr>
          </a:lstStyle>
          <a:p>
            <a:r>
              <a:t>xx%</a:t>
            </a:r>
          </a:p>
        </p:txBody>
      </p:sp>
      <p:sp>
        <p:nvSpPr>
          <p:cNvPr id="80" name="Google Shape;80;p11"/>
          <p:cNvSpPr txBox="1">
            <a:spLocks noGrp="1"/>
          </p:cNvSpPr>
          <p:nvPr>
            <p:ph type="title" idx="5" hasCustomPrompt="1"/>
          </p:nvPr>
        </p:nvSpPr>
        <p:spPr>
          <a:xfrm>
            <a:off x="720000" y="3790951"/>
            <a:ext cx="3489300" cy="69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E1E1E"/>
              </a:buClr>
              <a:buSzPts val="3600"/>
              <a:buNone/>
              <a:defRPr sz="3600">
                <a:solidFill>
                  <a:srgbClr val="1E1E1E"/>
                </a:solidFill>
              </a:defRPr>
            </a:lvl1pPr>
            <a:lvl2pPr lvl="1" algn="ctr" rtl="0">
              <a:spcBef>
                <a:spcPts val="0"/>
              </a:spcBef>
              <a:spcAft>
                <a:spcPts val="0"/>
              </a:spcAft>
              <a:buClr>
                <a:srgbClr val="1E1E1E"/>
              </a:buClr>
              <a:buSzPts val="3600"/>
              <a:buNone/>
              <a:defRPr sz="3600">
                <a:solidFill>
                  <a:srgbClr val="1E1E1E"/>
                </a:solidFill>
              </a:defRPr>
            </a:lvl2pPr>
            <a:lvl3pPr lvl="2" algn="ctr" rtl="0">
              <a:spcBef>
                <a:spcPts val="0"/>
              </a:spcBef>
              <a:spcAft>
                <a:spcPts val="0"/>
              </a:spcAft>
              <a:buClr>
                <a:srgbClr val="1E1E1E"/>
              </a:buClr>
              <a:buSzPts val="3600"/>
              <a:buNone/>
              <a:defRPr sz="3600">
                <a:solidFill>
                  <a:srgbClr val="1E1E1E"/>
                </a:solidFill>
              </a:defRPr>
            </a:lvl3pPr>
            <a:lvl4pPr lvl="3" algn="ctr" rtl="0">
              <a:spcBef>
                <a:spcPts val="0"/>
              </a:spcBef>
              <a:spcAft>
                <a:spcPts val="0"/>
              </a:spcAft>
              <a:buClr>
                <a:srgbClr val="1E1E1E"/>
              </a:buClr>
              <a:buSzPts val="3600"/>
              <a:buNone/>
              <a:defRPr sz="3600">
                <a:solidFill>
                  <a:srgbClr val="1E1E1E"/>
                </a:solidFill>
              </a:defRPr>
            </a:lvl4pPr>
            <a:lvl5pPr lvl="4" algn="ctr" rtl="0">
              <a:spcBef>
                <a:spcPts val="0"/>
              </a:spcBef>
              <a:spcAft>
                <a:spcPts val="0"/>
              </a:spcAft>
              <a:buClr>
                <a:srgbClr val="1E1E1E"/>
              </a:buClr>
              <a:buSzPts val="3600"/>
              <a:buNone/>
              <a:defRPr sz="3600">
                <a:solidFill>
                  <a:srgbClr val="1E1E1E"/>
                </a:solidFill>
              </a:defRPr>
            </a:lvl5pPr>
            <a:lvl6pPr lvl="5" algn="ctr" rtl="0">
              <a:spcBef>
                <a:spcPts val="0"/>
              </a:spcBef>
              <a:spcAft>
                <a:spcPts val="0"/>
              </a:spcAft>
              <a:buClr>
                <a:srgbClr val="1E1E1E"/>
              </a:buClr>
              <a:buSzPts val="3600"/>
              <a:buNone/>
              <a:defRPr sz="3600">
                <a:solidFill>
                  <a:srgbClr val="1E1E1E"/>
                </a:solidFill>
              </a:defRPr>
            </a:lvl6pPr>
            <a:lvl7pPr lvl="6" algn="ctr" rtl="0">
              <a:spcBef>
                <a:spcPts val="0"/>
              </a:spcBef>
              <a:spcAft>
                <a:spcPts val="0"/>
              </a:spcAft>
              <a:buClr>
                <a:srgbClr val="1E1E1E"/>
              </a:buClr>
              <a:buSzPts val="3600"/>
              <a:buNone/>
              <a:defRPr sz="3600">
                <a:solidFill>
                  <a:srgbClr val="1E1E1E"/>
                </a:solidFill>
              </a:defRPr>
            </a:lvl7pPr>
            <a:lvl8pPr lvl="7" algn="ctr" rtl="0">
              <a:spcBef>
                <a:spcPts val="0"/>
              </a:spcBef>
              <a:spcAft>
                <a:spcPts val="0"/>
              </a:spcAft>
              <a:buClr>
                <a:srgbClr val="1E1E1E"/>
              </a:buClr>
              <a:buSzPts val="3600"/>
              <a:buNone/>
              <a:defRPr sz="3600">
                <a:solidFill>
                  <a:srgbClr val="1E1E1E"/>
                </a:solidFill>
              </a:defRPr>
            </a:lvl8pPr>
            <a:lvl9pPr lvl="8" algn="ctr" rtl="0">
              <a:spcBef>
                <a:spcPts val="0"/>
              </a:spcBef>
              <a:spcAft>
                <a:spcPts val="0"/>
              </a:spcAft>
              <a:buClr>
                <a:srgbClr val="1E1E1E"/>
              </a:buClr>
              <a:buSzPts val="3600"/>
              <a:buNone/>
              <a:defRPr sz="3600">
                <a:solidFill>
                  <a:srgbClr val="1E1E1E"/>
                </a:solidFill>
              </a:defRPr>
            </a:lvl9pPr>
          </a:lstStyle>
          <a:p>
            <a:r>
              <a:t>xx%</a:t>
            </a:r>
          </a:p>
        </p:txBody>
      </p:sp>
    </p:spTree>
    <p:extLst>
      <p:ext uri="{BB962C8B-B14F-4D97-AF65-F5344CB8AC3E}">
        <p14:creationId xmlns:p14="http://schemas.microsoft.com/office/powerpoint/2010/main" val="15806496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rgbClr val="F3F3F3"/>
        </a:solidFill>
        <a:effectLst/>
      </p:bgPr>
    </p:bg>
    <p:spTree>
      <p:nvGrpSpPr>
        <p:cNvPr id="1" name="Shape 81"/>
        <p:cNvGrpSpPr/>
        <p:nvPr/>
      </p:nvGrpSpPr>
      <p:grpSpPr>
        <a:xfrm>
          <a:off x="0" y="0"/>
          <a:ext cx="0" cy="0"/>
          <a:chOff x="0" y="0"/>
          <a:chExt cx="0" cy="0"/>
        </a:xfrm>
      </p:grpSpPr>
      <p:sp>
        <p:nvSpPr>
          <p:cNvPr id="82" name="Google Shape;82;p12"/>
          <p:cNvSpPr txBox="1">
            <a:spLocks noGrp="1"/>
          </p:cNvSpPr>
          <p:nvPr>
            <p:ph type="ctrTitle"/>
          </p:nvPr>
        </p:nvSpPr>
        <p:spPr>
          <a:xfrm>
            <a:off x="992698" y="1990094"/>
            <a:ext cx="3177900" cy="37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16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83" name="Google Shape;83;p12"/>
          <p:cNvSpPr txBox="1">
            <a:spLocks noGrp="1"/>
          </p:cNvSpPr>
          <p:nvPr>
            <p:ph type="subTitle" idx="1"/>
          </p:nvPr>
        </p:nvSpPr>
        <p:spPr>
          <a:xfrm>
            <a:off x="992698" y="2221889"/>
            <a:ext cx="3177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4" name="Google Shape;84;p12"/>
          <p:cNvSpPr txBox="1">
            <a:spLocks noGrp="1"/>
          </p:cNvSpPr>
          <p:nvPr>
            <p:ph type="ctrTitle" idx="2"/>
          </p:nvPr>
        </p:nvSpPr>
        <p:spPr>
          <a:xfrm>
            <a:off x="4973448" y="1990094"/>
            <a:ext cx="3177900" cy="37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16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85" name="Google Shape;85;p12"/>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2"/>
          <p:cNvSpPr txBox="1">
            <a:spLocks noGrp="1"/>
          </p:cNvSpPr>
          <p:nvPr>
            <p:ph type="subTitle" idx="3"/>
          </p:nvPr>
        </p:nvSpPr>
        <p:spPr>
          <a:xfrm>
            <a:off x="4973448" y="2219989"/>
            <a:ext cx="3177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7" name="Google Shape;87;p12"/>
          <p:cNvSpPr txBox="1">
            <a:spLocks noGrp="1"/>
          </p:cNvSpPr>
          <p:nvPr>
            <p:ph type="ctrTitle" idx="4"/>
          </p:nvPr>
        </p:nvSpPr>
        <p:spPr>
          <a:xfrm>
            <a:off x="992698" y="3577206"/>
            <a:ext cx="3177900" cy="37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16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88" name="Google Shape;88;p12"/>
          <p:cNvSpPr txBox="1">
            <a:spLocks noGrp="1"/>
          </p:cNvSpPr>
          <p:nvPr>
            <p:ph type="subTitle" idx="5"/>
          </p:nvPr>
        </p:nvSpPr>
        <p:spPr>
          <a:xfrm>
            <a:off x="992698" y="3846541"/>
            <a:ext cx="3177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9" name="Google Shape;89;p12"/>
          <p:cNvSpPr txBox="1">
            <a:spLocks noGrp="1"/>
          </p:cNvSpPr>
          <p:nvPr>
            <p:ph type="ctrTitle" idx="6"/>
          </p:nvPr>
        </p:nvSpPr>
        <p:spPr>
          <a:xfrm>
            <a:off x="4973448" y="3577206"/>
            <a:ext cx="3177900" cy="37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16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90" name="Google Shape;90;p12"/>
          <p:cNvSpPr txBox="1">
            <a:spLocks noGrp="1"/>
          </p:cNvSpPr>
          <p:nvPr>
            <p:ph type="subTitle" idx="7"/>
          </p:nvPr>
        </p:nvSpPr>
        <p:spPr>
          <a:xfrm>
            <a:off x="4973448" y="3848441"/>
            <a:ext cx="3177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1" name="Google Shape;91;p12"/>
          <p:cNvSpPr txBox="1">
            <a:spLocks noGrp="1"/>
          </p:cNvSpPr>
          <p:nvPr>
            <p:ph type="ctrTitle" idx="8"/>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cxnSp>
        <p:nvCxnSpPr>
          <p:cNvPr id="92" name="Google Shape;92;p12"/>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extLst>
      <p:ext uri="{BB962C8B-B14F-4D97-AF65-F5344CB8AC3E}">
        <p14:creationId xmlns:p14="http://schemas.microsoft.com/office/powerpoint/2010/main" val="42424887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p:cSld name="1_Title and two columns">
    <p:bg>
      <p:bgPr>
        <a:solidFill>
          <a:srgbClr val="F3F3F3"/>
        </a:solidFill>
        <a:effectLst/>
      </p:bgPr>
    </p:bg>
    <p:spTree>
      <p:nvGrpSpPr>
        <p:cNvPr id="1" name="Shape 93"/>
        <p:cNvGrpSpPr/>
        <p:nvPr/>
      </p:nvGrpSpPr>
      <p:grpSpPr>
        <a:xfrm>
          <a:off x="0" y="0"/>
          <a:ext cx="0" cy="0"/>
          <a:chOff x="0" y="0"/>
          <a:chExt cx="0" cy="0"/>
        </a:xfrm>
      </p:grpSpPr>
      <p:sp>
        <p:nvSpPr>
          <p:cNvPr id="94" name="Google Shape;94;p13"/>
          <p:cNvSpPr txBox="1">
            <a:spLocks noGrp="1"/>
          </p:cNvSpPr>
          <p:nvPr>
            <p:ph type="ctrTitle"/>
          </p:nvPr>
        </p:nvSpPr>
        <p:spPr>
          <a:xfrm>
            <a:off x="-7500" y="1496650"/>
            <a:ext cx="45678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3000"/>
              <a:buNone/>
              <a:defRPr sz="3000">
                <a:solidFill>
                  <a:srgbClr val="000000"/>
                </a:solidFill>
              </a:defRPr>
            </a:lvl1pPr>
            <a:lvl2pPr lvl="1" algn="r" rtl="0">
              <a:spcBef>
                <a:spcPts val="0"/>
              </a:spcBef>
              <a:spcAft>
                <a:spcPts val="0"/>
              </a:spcAft>
              <a:buClr>
                <a:srgbClr val="000000"/>
              </a:buClr>
              <a:buSzPts val="3000"/>
              <a:buNone/>
              <a:defRPr sz="3000">
                <a:solidFill>
                  <a:srgbClr val="000000"/>
                </a:solidFill>
              </a:defRPr>
            </a:lvl2pPr>
            <a:lvl3pPr lvl="2" algn="r" rtl="0">
              <a:spcBef>
                <a:spcPts val="0"/>
              </a:spcBef>
              <a:spcAft>
                <a:spcPts val="0"/>
              </a:spcAft>
              <a:buClr>
                <a:srgbClr val="000000"/>
              </a:buClr>
              <a:buSzPts val="3000"/>
              <a:buNone/>
              <a:defRPr sz="3000">
                <a:solidFill>
                  <a:srgbClr val="000000"/>
                </a:solidFill>
              </a:defRPr>
            </a:lvl3pPr>
            <a:lvl4pPr lvl="3" algn="r" rtl="0">
              <a:spcBef>
                <a:spcPts val="0"/>
              </a:spcBef>
              <a:spcAft>
                <a:spcPts val="0"/>
              </a:spcAft>
              <a:buClr>
                <a:srgbClr val="000000"/>
              </a:buClr>
              <a:buSzPts val="3000"/>
              <a:buNone/>
              <a:defRPr sz="3000">
                <a:solidFill>
                  <a:srgbClr val="000000"/>
                </a:solidFill>
              </a:defRPr>
            </a:lvl4pPr>
            <a:lvl5pPr lvl="4" algn="r" rtl="0">
              <a:spcBef>
                <a:spcPts val="0"/>
              </a:spcBef>
              <a:spcAft>
                <a:spcPts val="0"/>
              </a:spcAft>
              <a:buClr>
                <a:srgbClr val="000000"/>
              </a:buClr>
              <a:buSzPts val="3000"/>
              <a:buNone/>
              <a:defRPr sz="3000">
                <a:solidFill>
                  <a:srgbClr val="000000"/>
                </a:solidFill>
              </a:defRPr>
            </a:lvl5pPr>
            <a:lvl6pPr lvl="5" algn="r" rtl="0">
              <a:spcBef>
                <a:spcPts val="0"/>
              </a:spcBef>
              <a:spcAft>
                <a:spcPts val="0"/>
              </a:spcAft>
              <a:buClr>
                <a:srgbClr val="000000"/>
              </a:buClr>
              <a:buSzPts val="3000"/>
              <a:buNone/>
              <a:defRPr sz="3000">
                <a:solidFill>
                  <a:srgbClr val="000000"/>
                </a:solidFill>
              </a:defRPr>
            </a:lvl6pPr>
            <a:lvl7pPr lvl="6" algn="r" rtl="0">
              <a:spcBef>
                <a:spcPts val="0"/>
              </a:spcBef>
              <a:spcAft>
                <a:spcPts val="0"/>
              </a:spcAft>
              <a:buClr>
                <a:srgbClr val="000000"/>
              </a:buClr>
              <a:buSzPts val="3000"/>
              <a:buNone/>
              <a:defRPr sz="3000">
                <a:solidFill>
                  <a:srgbClr val="000000"/>
                </a:solidFill>
              </a:defRPr>
            </a:lvl7pPr>
            <a:lvl8pPr lvl="7" algn="r" rtl="0">
              <a:spcBef>
                <a:spcPts val="0"/>
              </a:spcBef>
              <a:spcAft>
                <a:spcPts val="0"/>
              </a:spcAft>
              <a:buClr>
                <a:srgbClr val="000000"/>
              </a:buClr>
              <a:buSzPts val="3000"/>
              <a:buNone/>
              <a:defRPr sz="3000">
                <a:solidFill>
                  <a:srgbClr val="000000"/>
                </a:solidFill>
              </a:defRPr>
            </a:lvl8pPr>
            <a:lvl9pPr lvl="8" algn="r" rtl="0">
              <a:spcBef>
                <a:spcPts val="0"/>
              </a:spcBef>
              <a:spcAft>
                <a:spcPts val="0"/>
              </a:spcAft>
              <a:buClr>
                <a:srgbClr val="000000"/>
              </a:buClr>
              <a:buSzPts val="3000"/>
              <a:buNone/>
              <a:defRPr sz="3000">
                <a:solidFill>
                  <a:srgbClr val="000000"/>
                </a:solidFill>
              </a:defRPr>
            </a:lvl9pPr>
          </a:lstStyle>
          <a:p>
            <a:endParaRPr/>
          </a:p>
        </p:txBody>
      </p:sp>
      <p:sp>
        <p:nvSpPr>
          <p:cNvPr id="95" name="Google Shape;95;p13"/>
          <p:cNvSpPr txBox="1">
            <a:spLocks noGrp="1"/>
          </p:cNvSpPr>
          <p:nvPr>
            <p:ph type="subTitle" idx="1"/>
          </p:nvPr>
        </p:nvSpPr>
        <p:spPr>
          <a:xfrm>
            <a:off x="877800" y="2337500"/>
            <a:ext cx="27972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6" name="Google Shape;96;p13"/>
          <p:cNvSpPr txBox="1">
            <a:spLocks noGrp="1"/>
          </p:cNvSpPr>
          <p:nvPr>
            <p:ph type="subTitle" idx="2"/>
          </p:nvPr>
        </p:nvSpPr>
        <p:spPr>
          <a:xfrm>
            <a:off x="5455475" y="2337500"/>
            <a:ext cx="27972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3"/>
          <p:cNvSpPr txBox="1">
            <a:spLocks noGrp="1"/>
          </p:cNvSpPr>
          <p:nvPr>
            <p:ph type="ctrTitle" idx="3"/>
          </p:nvPr>
        </p:nvSpPr>
        <p:spPr>
          <a:xfrm>
            <a:off x="4560425" y="1469075"/>
            <a:ext cx="4587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3000"/>
              <a:buNone/>
              <a:defRPr sz="3000">
                <a:solidFill>
                  <a:srgbClr val="000000"/>
                </a:solidFill>
              </a:defRPr>
            </a:lvl1pPr>
            <a:lvl2pPr lvl="1" algn="r" rtl="0">
              <a:spcBef>
                <a:spcPts val="0"/>
              </a:spcBef>
              <a:spcAft>
                <a:spcPts val="0"/>
              </a:spcAft>
              <a:buClr>
                <a:srgbClr val="000000"/>
              </a:buClr>
              <a:buSzPts val="3000"/>
              <a:buNone/>
              <a:defRPr sz="3000">
                <a:solidFill>
                  <a:srgbClr val="000000"/>
                </a:solidFill>
              </a:defRPr>
            </a:lvl2pPr>
            <a:lvl3pPr lvl="2" algn="r" rtl="0">
              <a:spcBef>
                <a:spcPts val="0"/>
              </a:spcBef>
              <a:spcAft>
                <a:spcPts val="0"/>
              </a:spcAft>
              <a:buClr>
                <a:srgbClr val="000000"/>
              </a:buClr>
              <a:buSzPts val="3000"/>
              <a:buNone/>
              <a:defRPr sz="3000">
                <a:solidFill>
                  <a:srgbClr val="000000"/>
                </a:solidFill>
              </a:defRPr>
            </a:lvl3pPr>
            <a:lvl4pPr lvl="3" algn="r" rtl="0">
              <a:spcBef>
                <a:spcPts val="0"/>
              </a:spcBef>
              <a:spcAft>
                <a:spcPts val="0"/>
              </a:spcAft>
              <a:buClr>
                <a:srgbClr val="000000"/>
              </a:buClr>
              <a:buSzPts val="3000"/>
              <a:buNone/>
              <a:defRPr sz="3000">
                <a:solidFill>
                  <a:srgbClr val="000000"/>
                </a:solidFill>
              </a:defRPr>
            </a:lvl4pPr>
            <a:lvl5pPr lvl="4" algn="r" rtl="0">
              <a:spcBef>
                <a:spcPts val="0"/>
              </a:spcBef>
              <a:spcAft>
                <a:spcPts val="0"/>
              </a:spcAft>
              <a:buClr>
                <a:srgbClr val="000000"/>
              </a:buClr>
              <a:buSzPts val="3000"/>
              <a:buNone/>
              <a:defRPr sz="3000">
                <a:solidFill>
                  <a:srgbClr val="000000"/>
                </a:solidFill>
              </a:defRPr>
            </a:lvl5pPr>
            <a:lvl6pPr lvl="5" algn="r" rtl="0">
              <a:spcBef>
                <a:spcPts val="0"/>
              </a:spcBef>
              <a:spcAft>
                <a:spcPts val="0"/>
              </a:spcAft>
              <a:buClr>
                <a:srgbClr val="000000"/>
              </a:buClr>
              <a:buSzPts val="3000"/>
              <a:buNone/>
              <a:defRPr sz="3000">
                <a:solidFill>
                  <a:srgbClr val="000000"/>
                </a:solidFill>
              </a:defRPr>
            </a:lvl6pPr>
            <a:lvl7pPr lvl="6" algn="r" rtl="0">
              <a:spcBef>
                <a:spcPts val="0"/>
              </a:spcBef>
              <a:spcAft>
                <a:spcPts val="0"/>
              </a:spcAft>
              <a:buClr>
                <a:srgbClr val="000000"/>
              </a:buClr>
              <a:buSzPts val="3000"/>
              <a:buNone/>
              <a:defRPr sz="3000">
                <a:solidFill>
                  <a:srgbClr val="000000"/>
                </a:solidFill>
              </a:defRPr>
            </a:lvl7pPr>
            <a:lvl8pPr lvl="7" algn="r" rtl="0">
              <a:spcBef>
                <a:spcPts val="0"/>
              </a:spcBef>
              <a:spcAft>
                <a:spcPts val="0"/>
              </a:spcAft>
              <a:buClr>
                <a:srgbClr val="000000"/>
              </a:buClr>
              <a:buSzPts val="3000"/>
              <a:buNone/>
              <a:defRPr sz="3000">
                <a:solidFill>
                  <a:srgbClr val="000000"/>
                </a:solidFill>
              </a:defRPr>
            </a:lvl8pPr>
            <a:lvl9pPr lvl="8" algn="r" rtl="0">
              <a:spcBef>
                <a:spcPts val="0"/>
              </a:spcBef>
              <a:spcAft>
                <a:spcPts val="0"/>
              </a:spcAft>
              <a:buClr>
                <a:srgbClr val="000000"/>
              </a:buClr>
              <a:buSzPts val="3000"/>
              <a:buNone/>
              <a:defRPr sz="3000">
                <a:solidFill>
                  <a:srgbClr val="000000"/>
                </a:solidFill>
              </a:defRPr>
            </a:lvl9pPr>
          </a:lstStyle>
          <a:p>
            <a:endParaRPr/>
          </a:p>
        </p:txBody>
      </p:sp>
    </p:spTree>
    <p:extLst>
      <p:ext uri="{BB962C8B-B14F-4D97-AF65-F5344CB8AC3E}">
        <p14:creationId xmlns:p14="http://schemas.microsoft.com/office/powerpoint/2010/main" val="4023640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lt2"/>
        </a:solidFill>
        <a:effectLst/>
      </p:bgPr>
    </p:bg>
    <p:spTree>
      <p:nvGrpSpPr>
        <p:cNvPr id="1" name="Shape 98"/>
        <p:cNvGrpSpPr/>
        <p:nvPr/>
      </p:nvGrpSpPr>
      <p:grpSpPr>
        <a:xfrm>
          <a:off x="0" y="0"/>
          <a:ext cx="0" cy="0"/>
          <a:chOff x="0" y="0"/>
          <a:chExt cx="0" cy="0"/>
        </a:xfrm>
      </p:grpSpPr>
      <p:sp>
        <p:nvSpPr>
          <p:cNvPr id="99" name="Google Shape;99;p14"/>
          <p:cNvSpPr txBox="1">
            <a:spLocks noGrp="1"/>
          </p:cNvSpPr>
          <p:nvPr>
            <p:ph type="ctrTitle"/>
          </p:nvPr>
        </p:nvSpPr>
        <p:spPr>
          <a:xfrm>
            <a:off x="994565" y="896525"/>
            <a:ext cx="3749100" cy="94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3000"/>
              <a:buNone/>
              <a:defRPr sz="4800">
                <a:solidFill>
                  <a:schemeClr val="dk1"/>
                </a:solidFill>
              </a:defRPr>
            </a:lvl1pPr>
            <a:lvl2pPr lvl="1" algn="r" rtl="0">
              <a:spcBef>
                <a:spcPts val="0"/>
              </a:spcBef>
              <a:spcAft>
                <a:spcPts val="0"/>
              </a:spcAft>
              <a:buClr>
                <a:schemeClr val="dk1"/>
              </a:buClr>
              <a:buSzPts val="3000"/>
              <a:buNone/>
              <a:defRPr sz="3000">
                <a:solidFill>
                  <a:schemeClr val="dk1"/>
                </a:solidFill>
              </a:defRPr>
            </a:lvl2pPr>
            <a:lvl3pPr lvl="2" algn="r" rtl="0">
              <a:spcBef>
                <a:spcPts val="0"/>
              </a:spcBef>
              <a:spcAft>
                <a:spcPts val="0"/>
              </a:spcAft>
              <a:buClr>
                <a:schemeClr val="dk1"/>
              </a:buClr>
              <a:buSzPts val="3000"/>
              <a:buNone/>
              <a:defRPr sz="3000">
                <a:solidFill>
                  <a:schemeClr val="dk1"/>
                </a:solidFill>
              </a:defRPr>
            </a:lvl3pPr>
            <a:lvl4pPr lvl="3" algn="r" rtl="0">
              <a:spcBef>
                <a:spcPts val="0"/>
              </a:spcBef>
              <a:spcAft>
                <a:spcPts val="0"/>
              </a:spcAft>
              <a:buClr>
                <a:schemeClr val="dk1"/>
              </a:buClr>
              <a:buSzPts val="3000"/>
              <a:buNone/>
              <a:defRPr sz="3000">
                <a:solidFill>
                  <a:schemeClr val="dk1"/>
                </a:solidFill>
              </a:defRPr>
            </a:lvl4pPr>
            <a:lvl5pPr lvl="4" algn="r" rtl="0">
              <a:spcBef>
                <a:spcPts val="0"/>
              </a:spcBef>
              <a:spcAft>
                <a:spcPts val="0"/>
              </a:spcAft>
              <a:buClr>
                <a:schemeClr val="dk1"/>
              </a:buClr>
              <a:buSzPts val="3000"/>
              <a:buNone/>
              <a:defRPr sz="3000">
                <a:solidFill>
                  <a:schemeClr val="dk1"/>
                </a:solidFill>
              </a:defRPr>
            </a:lvl5pPr>
            <a:lvl6pPr lvl="5" algn="r" rtl="0">
              <a:spcBef>
                <a:spcPts val="0"/>
              </a:spcBef>
              <a:spcAft>
                <a:spcPts val="0"/>
              </a:spcAft>
              <a:buClr>
                <a:schemeClr val="dk1"/>
              </a:buClr>
              <a:buSzPts val="3000"/>
              <a:buNone/>
              <a:defRPr sz="3000">
                <a:solidFill>
                  <a:schemeClr val="dk1"/>
                </a:solidFill>
              </a:defRPr>
            </a:lvl6pPr>
            <a:lvl7pPr lvl="6" algn="r" rtl="0">
              <a:spcBef>
                <a:spcPts val="0"/>
              </a:spcBef>
              <a:spcAft>
                <a:spcPts val="0"/>
              </a:spcAft>
              <a:buClr>
                <a:schemeClr val="dk1"/>
              </a:buClr>
              <a:buSzPts val="3000"/>
              <a:buNone/>
              <a:defRPr sz="3000">
                <a:solidFill>
                  <a:schemeClr val="dk1"/>
                </a:solidFill>
              </a:defRPr>
            </a:lvl7pPr>
            <a:lvl8pPr lvl="7" algn="r" rtl="0">
              <a:spcBef>
                <a:spcPts val="0"/>
              </a:spcBef>
              <a:spcAft>
                <a:spcPts val="0"/>
              </a:spcAft>
              <a:buClr>
                <a:schemeClr val="dk1"/>
              </a:buClr>
              <a:buSzPts val="3000"/>
              <a:buNone/>
              <a:defRPr sz="3000">
                <a:solidFill>
                  <a:schemeClr val="dk1"/>
                </a:solidFill>
              </a:defRPr>
            </a:lvl8pPr>
            <a:lvl9pPr lvl="8" algn="r" rtl="0">
              <a:spcBef>
                <a:spcPts val="0"/>
              </a:spcBef>
              <a:spcAft>
                <a:spcPts val="0"/>
              </a:spcAft>
              <a:buClr>
                <a:schemeClr val="dk1"/>
              </a:buClr>
              <a:buSzPts val="3000"/>
              <a:buNone/>
              <a:defRPr sz="3000">
                <a:solidFill>
                  <a:schemeClr val="dk1"/>
                </a:solidFill>
              </a:defRPr>
            </a:lvl9pPr>
          </a:lstStyle>
          <a:p>
            <a:endParaRPr/>
          </a:p>
        </p:txBody>
      </p:sp>
      <p:sp>
        <p:nvSpPr>
          <p:cNvPr id="100" name="Google Shape;100;p14"/>
          <p:cNvSpPr txBox="1">
            <a:spLocks noGrp="1"/>
          </p:cNvSpPr>
          <p:nvPr>
            <p:ph type="subTitle" idx="1"/>
          </p:nvPr>
        </p:nvSpPr>
        <p:spPr>
          <a:xfrm>
            <a:off x="994565" y="2110795"/>
            <a:ext cx="2797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000"/>
              <a:buNone/>
              <a:defRPr sz="11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1" name="Google Shape;101;p14"/>
          <p:cNvSpPr txBox="1"/>
          <p:nvPr/>
        </p:nvSpPr>
        <p:spPr>
          <a:xfrm>
            <a:off x="990050" y="3948475"/>
            <a:ext cx="2797200" cy="4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r>
              <a:rPr lang="en" sz="1000">
                <a:solidFill>
                  <a:schemeClr val="dk1"/>
                </a:solidFill>
                <a:latin typeface="Rokkitt Regular"/>
                <a:ea typeface="Rokkitt Regular"/>
                <a:cs typeface="Rokkitt Regular"/>
                <a:sym typeface="Rokkitt Regular"/>
              </a:rPr>
              <a:t>CREDITS: This presentation template was created by </a:t>
            </a:r>
            <a:r>
              <a:rPr lang="en" sz="1000">
                <a:solidFill>
                  <a:schemeClr val="dk1"/>
                </a:solidFill>
                <a:uFill>
                  <a:noFill/>
                </a:uFill>
                <a:latin typeface="Rokkitt Regular"/>
                <a:ea typeface="Rokkitt Regular"/>
                <a:cs typeface="Rokkitt Regular"/>
                <a:sym typeface="Rokkitt Regular"/>
                <a:hlinkClick r:id="rId2"/>
              </a:rPr>
              <a:t>Slidesgo</a:t>
            </a:r>
            <a:r>
              <a:rPr lang="en" sz="1000">
                <a:solidFill>
                  <a:schemeClr val="dk1"/>
                </a:solidFill>
                <a:latin typeface="Rokkitt Regular"/>
                <a:ea typeface="Rokkitt Regular"/>
                <a:cs typeface="Rokkitt Regular"/>
                <a:sym typeface="Rokkitt Regular"/>
              </a:rPr>
              <a:t>, including icons by </a:t>
            </a:r>
            <a:r>
              <a:rPr lang="en" sz="1000">
                <a:solidFill>
                  <a:schemeClr val="dk1"/>
                </a:solidFill>
                <a:uFill>
                  <a:noFill/>
                </a:uFill>
                <a:latin typeface="Rokkitt Regular"/>
                <a:ea typeface="Rokkitt Regular"/>
                <a:cs typeface="Rokkitt Regular"/>
                <a:sym typeface="Rokkitt Regular"/>
                <a:hlinkClick r:id="rId3"/>
              </a:rPr>
              <a:t>Flaticon</a:t>
            </a:r>
            <a:r>
              <a:rPr lang="en" sz="1000">
                <a:solidFill>
                  <a:schemeClr val="dk1"/>
                </a:solidFill>
                <a:latin typeface="Rokkitt Regular"/>
                <a:ea typeface="Rokkitt Regular"/>
                <a:cs typeface="Rokkitt Regular"/>
                <a:sym typeface="Rokkitt Regular"/>
              </a:rPr>
              <a:t>, and infographics &amp; images by </a:t>
            </a:r>
            <a:r>
              <a:rPr lang="en" sz="1000">
                <a:solidFill>
                  <a:schemeClr val="dk1"/>
                </a:solidFill>
                <a:uFill>
                  <a:noFill/>
                </a:uFill>
                <a:latin typeface="Rokkitt Regular"/>
                <a:ea typeface="Rokkitt Regular"/>
                <a:cs typeface="Rokkitt Regular"/>
                <a:sym typeface="Rokkitt Regular"/>
                <a:hlinkClick r:id="rId4"/>
              </a:rPr>
              <a:t>Freepik</a:t>
            </a:r>
            <a:r>
              <a:rPr lang="en" sz="1000">
                <a:solidFill>
                  <a:schemeClr val="dk1"/>
                </a:solidFill>
                <a:latin typeface="Rokkitt Regular"/>
                <a:ea typeface="Rokkitt Regular"/>
                <a:cs typeface="Rokkitt Regular"/>
                <a:sym typeface="Rokkitt Regular"/>
              </a:rPr>
              <a:t>. </a:t>
            </a:r>
            <a:endParaRPr sz="1000">
              <a:solidFill>
                <a:schemeClr val="dk1"/>
              </a:solidFill>
              <a:latin typeface="Rokkitt Regular"/>
              <a:ea typeface="Rokkitt Regular"/>
              <a:cs typeface="Rokkitt Regular"/>
              <a:sym typeface="Rokkitt Regular"/>
            </a:endParaRPr>
          </a:p>
          <a:p>
            <a:pPr marL="0" lvl="0" indent="0" algn="l" rtl="0">
              <a:spcBef>
                <a:spcPts val="0"/>
              </a:spcBef>
              <a:spcAft>
                <a:spcPts val="0"/>
              </a:spcAft>
              <a:buNone/>
            </a:pPr>
            <a:endParaRPr sz="1000">
              <a:solidFill>
                <a:schemeClr val="dk1"/>
              </a:solidFill>
              <a:latin typeface="Rokkitt Regular"/>
              <a:ea typeface="Rokkitt Regular"/>
              <a:cs typeface="Rokkitt Regular"/>
              <a:sym typeface="Rokkitt Regular"/>
            </a:endParaRPr>
          </a:p>
        </p:txBody>
      </p:sp>
    </p:spTree>
    <p:extLst>
      <p:ext uri="{BB962C8B-B14F-4D97-AF65-F5344CB8AC3E}">
        <p14:creationId xmlns:p14="http://schemas.microsoft.com/office/powerpoint/2010/main" val="18123668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rgbClr val="F3F3F3"/>
        </a:solidFill>
        <a:effectLst/>
      </p:bgPr>
    </p:bg>
    <p:spTree>
      <p:nvGrpSpPr>
        <p:cNvPr id="1" name="Shape 102"/>
        <p:cNvGrpSpPr/>
        <p:nvPr/>
      </p:nvGrpSpPr>
      <p:grpSpPr>
        <a:xfrm>
          <a:off x="0" y="0"/>
          <a:ext cx="0" cy="0"/>
          <a:chOff x="0" y="0"/>
          <a:chExt cx="0" cy="0"/>
        </a:xfrm>
      </p:grpSpPr>
      <p:sp>
        <p:nvSpPr>
          <p:cNvPr id="103" name="Google Shape;103;p15"/>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txBox="1">
            <a:spLocks noGrp="1"/>
          </p:cNvSpPr>
          <p:nvPr>
            <p:ph type="subTitle" idx="1"/>
          </p:nvPr>
        </p:nvSpPr>
        <p:spPr>
          <a:xfrm>
            <a:off x="720000" y="1427600"/>
            <a:ext cx="7762200" cy="303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F2F2F"/>
              </a:buClr>
              <a:buSzPts val="1000"/>
              <a:buChar char="●"/>
              <a:defRPr sz="1100">
                <a:solidFill>
                  <a:srgbClr val="2F2F2F"/>
                </a:solidFill>
              </a:defRPr>
            </a:lvl1pPr>
            <a:lvl2pPr lvl="1" algn="ctr" rtl="0">
              <a:lnSpc>
                <a:spcPct val="100000"/>
              </a:lnSpc>
              <a:spcBef>
                <a:spcPts val="0"/>
              </a:spcBef>
              <a:spcAft>
                <a:spcPts val="0"/>
              </a:spcAft>
              <a:buClr>
                <a:srgbClr val="2F2F2F"/>
              </a:buClr>
              <a:buSzPts val="1000"/>
              <a:buChar char="○"/>
              <a:defRPr sz="1000">
                <a:solidFill>
                  <a:srgbClr val="2F2F2F"/>
                </a:solidFill>
              </a:defRPr>
            </a:lvl2pPr>
            <a:lvl3pPr lvl="2" algn="ctr" rtl="0">
              <a:lnSpc>
                <a:spcPct val="100000"/>
              </a:lnSpc>
              <a:spcBef>
                <a:spcPts val="0"/>
              </a:spcBef>
              <a:spcAft>
                <a:spcPts val="0"/>
              </a:spcAft>
              <a:buClr>
                <a:srgbClr val="2F2F2F"/>
              </a:buClr>
              <a:buSzPts val="1000"/>
              <a:buChar char="■"/>
              <a:defRPr sz="1000">
                <a:solidFill>
                  <a:srgbClr val="2F2F2F"/>
                </a:solidFill>
              </a:defRPr>
            </a:lvl3pPr>
            <a:lvl4pPr lvl="3" algn="ctr" rtl="0">
              <a:lnSpc>
                <a:spcPct val="100000"/>
              </a:lnSpc>
              <a:spcBef>
                <a:spcPts val="0"/>
              </a:spcBef>
              <a:spcAft>
                <a:spcPts val="0"/>
              </a:spcAft>
              <a:buClr>
                <a:srgbClr val="2F2F2F"/>
              </a:buClr>
              <a:buSzPts val="1000"/>
              <a:buChar char="●"/>
              <a:defRPr sz="1000">
                <a:solidFill>
                  <a:srgbClr val="2F2F2F"/>
                </a:solidFill>
              </a:defRPr>
            </a:lvl4pPr>
            <a:lvl5pPr lvl="4" algn="ctr" rtl="0">
              <a:lnSpc>
                <a:spcPct val="100000"/>
              </a:lnSpc>
              <a:spcBef>
                <a:spcPts val="0"/>
              </a:spcBef>
              <a:spcAft>
                <a:spcPts val="0"/>
              </a:spcAft>
              <a:buClr>
                <a:srgbClr val="2F2F2F"/>
              </a:buClr>
              <a:buSzPts val="1000"/>
              <a:buChar char="○"/>
              <a:defRPr sz="1000">
                <a:solidFill>
                  <a:srgbClr val="2F2F2F"/>
                </a:solidFill>
              </a:defRPr>
            </a:lvl5pPr>
            <a:lvl6pPr lvl="5" algn="ctr" rtl="0">
              <a:lnSpc>
                <a:spcPct val="100000"/>
              </a:lnSpc>
              <a:spcBef>
                <a:spcPts val="0"/>
              </a:spcBef>
              <a:spcAft>
                <a:spcPts val="0"/>
              </a:spcAft>
              <a:buClr>
                <a:srgbClr val="2F2F2F"/>
              </a:buClr>
              <a:buSzPts val="1000"/>
              <a:buChar char="■"/>
              <a:defRPr sz="1000">
                <a:solidFill>
                  <a:srgbClr val="2F2F2F"/>
                </a:solidFill>
              </a:defRPr>
            </a:lvl6pPr>
            <a:lvl7pPr lvl="6" algn="ctr" rtl="0">
              <a:lnSpc>
                <a:spcPct val="100000"/>
              </a:lnSpc>
              <a:spcBef>
                <a:spcPts val="0"/>
              </a:spcBef>
              <a:spcAft>
                <a:spcPts val="0"/>
              </a:spcAft>
              <a:buClr>
                <a:srgbClr val="2F2F2F"/>
              </a:buClr>
              <a:buSzPts val="1000"/>
              <a:buChar char="●"/>
              <a:defRPr sz="1000">
                <a:solidFill>
                  <a:srgbClr val="2F2F2F"/>
                </a:solidFill>
              </a:defRPr>
            </a:lvl7pPr>
            <a:lvl8pPr lvl="7" algn="ctr" rtl="0">
              <a:lnSpc>
                <a:spcPct val="100000"/>
              </a:lnSpc>
              <a:spcBef>
                <a:spcPts val="0"/>
              </a:spcBef>
              <a:spcAft>
                <a:spcPts val="0"/>
              </a:spcAft>
              <a:buClr>
                <a:srgbClr val="2F2F2F"/>
              </a:buClr>
              <a:buSzPts val="1000"/>
              <a:buChar char="○"/>
              <a:defRPr sz="1000">
                <a:solidFill>
                  <a:srgbClr val="2F2F2F"/>
                </a:solidFill>
              </a:defRPr>
            </a:lvl8pPr>
            <a:lvl9pPr lvl="8" algn="ctr" rtl="0">
              <a:lnSpc>
                <a:spcPct val="100000"/>
              </a:lnSpc>
              <a:spcBef>
                <a:spcPts val="0"/>
              </a:spcBef>
              <a:spcAft>
                <a:spcPts val="0"/>
              </a:spcAft>
              <a:buClr>
                <a:srgbClr val="2F2F2F"/>
              </a:buClr>
              <a:buSzPts val="1000"/>
              <a:buChar char="■"/>
              <a:defRPr sz="1000">
                <a:solidFill>
                  <a:srgbClr val="2F2F2F"/>
                </a:solidFill>
              </a:defRPr>
            </a:lvl9pPr>
          </a:lstStyle>
          <a:p>
            <a:endParaRPr/>
          </a:p>
        </p:txBody>
      </p:sp>
      <p:sp>
        <p:nvSpPr>
          <p:cNvPr id="105" name="Google Shape;105;p15"/>
          <p:cNvSpPr txBox="1">
            <a:spLocks noGrp="1"/>
          </p:cNvSpPr>
          <p:nvPr>
            <p:ph type="ctrTitle"/>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cxnSp>
        <p:nvCxnSpPr>
          <p:cNvPr id="106" name="Google Shape;106;p15"/>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extLst>
      <p:ext uri="{BB962C8B-B14F-4D97-AF65-F5344CB8AC3E}">
        <p14:creationId xmlns:p14="http://schemas.microsoft.com/office/powerpoint/2010/main" val="37983586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1388100" y="450150"/>
            <a:ext cx="6367800" cy="4090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2F2F2F"/>
              </a:buClr>
              <a:buSzPts val="4800"/>
              <a:buNone/>
              <a:defRPr sz="4800">
                <a:solidFill>
                  <a:srgbClr val="F3F3F3"/>
                </a:solidFill>
              </a:defRPr>
            </a:lvl1pPr>
            <a:lvl2pPr lvl="1">
              <a:spcBef>
                <a:spcPts val="0"/>
              </a:spcBef>
              <a:spcAft>
                <a:spcPts val="0"/>
              </a:spcAft>
              <a:buClr>
                <a:srgbClr val="2F2F2F"/>
              </a:buClr>
              <a:buSzPts val="4800"/>
              <a:buNone/>
              <a:defRPr sz="4800">
                <a:solidFill>
                  <a:srgbClr val="2F2F2F"/>
                </a:solidFill>
              </a:defRPr>
            </a:lvl2pPr>
            <a:lvl3pPr lvl="2">
              <a:spcBef>
                <a:spcPts val="0"/>
              </a:spcBef>
              <a:spcAft>
                <a:spcPts val="0"/>
              </a:spcAft>
              <a:buClr>
                <a:srgbClr val="2F2F2F"/>
              </a:buClr>
              <a:buSzPts val="4800"/>
              <a:buNone/>
              <a:defRPr sz="4800">
                <a:solidFill>
                  <a:srgbClr val="2F2F2F"/>
                </a:solidFill>
              </a:defRPr>
            </a:lvl3pPr>
            <a:lvl4pPr lvl="3">
              <a:spcBef>
                <a:spcPts val="0"/>
              </a:spcBef>
              <a:spcAft>
                <a:spcPts val="0"/>
              </a:spcAft>
              <a:buClr>
                <a:srgbClr val="2F2F2F"/>
              </a:buClr>
              <a:buSzPts val="4800"/>
              <a:buNone/>
              <a:defRPr sz="4800">
                <a:solidFill>
                  <a:srgbClr val="2F2F2F"/>
                </a:solidFill>
              </a:defRPr>
            </a:lvl4pPr>
            <a:lvl5pPr lvl="4">
              <a:spcBef>
                <a:spcPts val="0"/>
              </a:spcBef>
              <a:spcAft>
                <a:spcPts val="0"/>
              </a:spcAft>
              <a:buClr>
                <a:srgbClr val="2F2F2F"/>
              </a:buClr>
              <a:buSzPts val="4800"/>
              <a:buNone/>
              <a:defRPr sz="4800">
                <a:solidFill>
                  <a:srgbClr val="2F2F2F"/>
                </a:solidFill>
              </a:defRPr>
            </a:lvl5pPr>
            <a:lvl6pPr lvl="5">
              <a:spcBef>
                <a:spcPts val="0"/>
              </a:spcBef>
              <a:spcAft>
                <a:spcPts val="0"/>
              </a:spcAft>
              <a:buClr>
                <a:srgbClr val="2F2F2F"/>
              </a:buClr>
              <a:buSzPts val="4800"/>
              <a:buNone/>
              <a:defRPr sz="4800">
                <a:solidFill>
                  <a:srgbClr val="2F2F2F"/>
                </a:solidFill>
              </a:defRPr>
            </a:lvl6pPr>
            <a:lvl7pPr lvl="6">
              <a:spcBef>
                <a:spcPts val="0"/>
              </a:spcBef>
              <a:spcAft>
                <a:spcPts val="0"/>
              </a:spcAft>
              <a:buClr>
                <a:srgbClr val="2F2F2F"/>
              </a:buClr>
              <a:buSzPts val="4800"/>
              <a:buNone/>
              <a:defRPr sz="4800">
                <a:solidFill>
                  <a:srgbClr val="2F2F2F"/>
                </a:solidFill>
              </a:defRPr>
            </a:lvl7pPr>
            <a:lvl8pPr lvl="7">
              <a:spcBef>
                <a:spcPts val="0"/>
              </a:spcBef>
              <a:spcAft>
                <a:spcPts val="0"/>
              </a:spcAft>
              <a:buClr>
                <a:srgbClr val="2F2F2F"/>
              </a:buClr>
              <a:buSzPts val="4800"/>
              <a:buNone/>
              <a:defRPr sz="4800">
                <a:solidFill>
                  <a:srgbClr val="2F2F2F"/>
                </a:solidFill>
              </a:defRPr>
            </a:lvl8pPr>
            <a:lvl9pPr lvl="8">
              <a:spcBef>
                <a:spcPts val="0"/>
              </a:spcBef>
              <a:spcAft>
                <a:spcPts val="0"/>
              </a:spcAft>
              <a:buClr>
                <a:srgbClr val="2F2F2F"/>
              </a:buClr>
              <a:buSzPts val="4800"/>
              <a:buNone/>
              <a:defRPr sz="4800">
                <a:solidFill>
                  <a:srgbClr val="2F2F2F"/>
                </a:solidFill>
              </a:defRPr>
            </a:lvl9pPr>
          </a:lstStyle>
          <a:p>
            <a:endParaRPr/>
          </a:p>
        </p:txBody>
      </p:sp>
    </p:spTree>
    <p:extLst>
      <p:ext uri="{BB962C8B-B14F-4D97-AF65-F5344CB8AC3E}">
        <p14:creationId xmlns:p14="http://schemas.microsoft.com/office/powerpoint/2010/main" val="1990382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3F3F3"/>
        </a:solidFill>
        <a:effectLst/>
      </p:bgPr>
    </p:bg>
    <p:spTree>
      <p:nvGrpSpPr>
        <p:cNvPr id="1" name="Shape 36"/>
        <p:cNvGrpSpPr/>
        <p:nvPr/>
      </p:nvGrpSpPr>
      <p:grpSpPr>
        <a:xfrm>
          <a:off x="0" y="0"/>
          <a:ext cx="0" cy="0"/>
          <a:chOff x="0" y="0"/>
          <a:chExt cx="0" cy="0"/>
        </a:xfrm>
      </p:grpSpPr>
      <p:sp>
        <p:nvSpPr>
          <p:cNvPr id="37" name="Google Shape;37;p6"/>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txBox="1">
            <a:spLocks noGrp="1"/>
          </p:cNvSpPr>
          <p:nvPr>
            <p:ph type="ctrTitle"/>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39" name="Google Shape;39;p6"/>
          <p:cNvSpPr txBox="1">
            <a:spLocks noGrp="1"/>
          </p:cNvSpPr>
          <p:nvPr>
            <p:ph type="subTitle" idx="1"/>
          </p:nvPr>
        </p:nvSpPr>
        <p:spPr>
          <a:xfrm>
            <a:off x="2793275" y="946200"/>
            <a:ext cx="5630700" cy="391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Rokkitt"/>
              <a:buAutoNum type="arabicPeriod"/>
              <a:defRPr sz="1100">
                <a:solidFill>
                  <a:srgbClr val="2F2F2F"/>
                </a:solidFill>
              </a:defRPr>
            </a:lvl1pPr>
            <a:lvl2pPr lvl="1" rtl="0">
              <a:lnSpc>
                <a:spcPct val="100000"/>
              </a:lnSpc>
              <a:spcBef>
                <a:spcPts val="0"/>
              </a:spcBef>
              <a:spcAft>
                <a:spcPts val="0"/>
              </a:spcAft>
              <a:buClr>
                <a:srgbClr val="434343"/>
              </a:buClr>
              <a:buSzPts val="1200"/>
              <a:buFont typeface="Roboto Condensed Light"/>
              <a:buAutoNum type="alphaLcPeriod"/>
              <a:defRPr sz="1000">
                <a:solidFill>
                  <a:srgbClr val="000000"/>
                </a:solidFill>
              </a:defRPr>
            </a:lvl2pPr>
            <a:lvl3pPr lvl="2" rtl="0">
              <a:lnSpc>
                <a:spcPct val="100000"/>
              </a:lnSpc>
              <a:spcBef>
                <a:spcPts val="0"/>
              </a:spcBef>
              <a:spcAft>
                <a:spcPts val="0"/>
              </a:spcAft>
              <a:buClr>
                <a:srgbClr val="434343"/>
              </a:buClr>
              <a:buSzPts val="1200"/>
              <a:buFont typeface="Roboto Condensed Light"/>
              <a:buAutoNum type="romanLcPeriod"/>
              <a:defRPr sz="1000">
                <a:solidFill>
                  <a:srgbClr val="000000"/>
                </a:solidFill>
              </a:defRPr>
            </a:lvl3pPr>
            <a:lvl4pPr lvl="3" rtl="0">
              <a:lnSpc>
                <a:spcPct val="100000"/>
              </a:lnSpc>
              <a:spcBef>
                <a:spcPts val="0"/>
              </a:spcBef>
              <a:spcAft>
                <a:spcPts val="0"/>
              </a:spcAft>
              <a:buClr>
                <a:srgbClr val="434343"/>
              </a:buClr>
              <a:buSzPts val="1200"/>
              <a:buFont typeface="Roboto Condensed Light"/>
              <a:buAutoNum type="arabicPeriod"/>
              <a:defRPr sz="1000">
                <a:solidFill>
                  <a:srgbClr val="000000"/>
                </a:solidFill>
              </a:defRPr>
            </a:lvl4pPr>
            <a:lvl5pPr lvl="4" rtl="0">
              <a:lnSpc>
                <a:spcPct val="100000"/>
              </a:lnSpc>
              <a:spcBef>
                <a:spcPts val="0"/>
              </a:spcBef>
              <a:spcAft>
                <a:spcPts val="0"/>
              </a:spcAft>
              <a:buClr>
                <a:srgbClr val="434343"/>
              </a:buClr>
              <a:buSzPts val="1200"/>
              <a:buFont typeface="Roboto Condensed Light"/>
              <a:buAutoNum type="alphaLcPeriod"/>
              <a:defRPr sz="1000">
                <a:solidFill>
                  <a:srgbClr val="000000"/>
                </a:solidFill>
              </a:defRPr>
            </a:lvl5pPr>
            <a:lvl6pPr lvl="5" rtl="0">
              <a:lnSpc>
                <a:spcPct val="100000"/>
              </a:lnSpc>
              <a:spcBef>
                <a:spcPts val="0"/>
              </a:spcBef>
              <a:spcAft>
                <a:spcPts val="0"/>
              </a:spcAft>
              <a:buClr>
                <a:srgbClr val="434343"/>
              </a:buClr>
              <a:buSzPts val="1200"/>
              <a:buFont typeface="Roboto Condensed Light"/>
              <a:buAutoNum type="romanLcPeriod"/>
              <a:defRPr sz="1000">
                <a:solidFill>
                  <a:srgbClr val="000000"/>
                </a:solidFill>
              </a:defRPr>
            </a:lvl6pPr>
            <a:lvl7pPr lvl="6" rtl="0">
              <a:lnSpc>
                <a:spcPct val="100000"/>
              </a:lnSpc>
              <a:spcBef>
                <a:spcPts val="0"/>
              </a:spcBef>
              <a:spcAft>
                <a:spcPts val="0"/>
              </a:spcAft>
              <a:buClr>
                <a:srgbClr val="434343"/>
              </a:buClr>
              <a:buSzPts val="1200"/>
              <a:buFont typeface="Roboto Condensed Light"/>
              <a:buAutoNum type="arabicPeriod"/>
              <a:defRPr sz="1000">
                <a:solidFill>
                  <a:srgbClr val="000000"/>
                </a:solidFill>
              </a:defRPr>
            </a:lvl7pPr>
            <a:lvl8pPr lvl="7" rtl="0">
              <a:lnSpc>
                <a:spcPct val="100000"/>
              </a:lnSpc>
              <a:spcBef>
                <a:spcPts val="0"/>
              </a:spcBef>
              <a:spcAft>
                <a:spcPts val="0"/>
              </a:spcAft>
              <a:buClr>
                <a:srgbClr val="434343"/>
              </a:buClr>
              <a:buSzPts val="1200"/>
              <a:buFont typeface="Roboto Condensed Light"/>
              <a:buAutoNum type="alphaLcPeriod"/>
              <a:defRPr sz="1000">
                <a:solidFill>
                  <a:srgbClr val="000000"/>
                </a:solidFill>
              </a:defRPr>
            </a:lvl8pPr>
            <a:lvl9pPr lvl="8" rtl="0">
              <a:lnSpc>
                <a:spcPct val="100000"/>
              </a:lnSpc>
              <a:spcBef>
                <a:spcPts val="0"/>
              </a:spcBef>
              <a:spcAft>
                <a:spcPts val="0"/>
              </a:spcAft>
              <a:buClr>
                <a:srgbClr val="434343"/>
              </a:buClr>
              <a:buSzPts val="1200"/>
              <a:buFont typeface="Roboto Condensed Light"/>
              <a:buAutoNum type="romanLcPeriod"/>
              <a:defRPr sz="1000">
                <a:solidFill>
                  <a:srgbClr val="000000"/>
                </a:solidFill>
              </a:defRPr>
            </a:lvl9pPr>
          </a:lstStyle>
          <a:p>
            <a:endParaRPr/>
          </a:p>
        </p:txBody>
      </p:sp>
      <p:cxnSp>
        <p:nvCxnSpPr>
          <p:cNvPr id="40" name="Google Shape;40;p6"/>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Caption">
    <p:bg>
      <p:bgPr>
        <a:solidFill>
          <a:srgbClr val="F3F3F3"/>
        </a:solidFill>
        <a:effectLst/>
      </p:bgPr>
    </p:bg>
    <p:spTree>
      <p:nvGrpSpPr>
        <p:cNvPr id="1" name="Shape 114"/>
        <p:cNvGrpSpPr/>
        <p:nvPr/>
      </p:nvGrpSpPr>
      <p:grpSpPr>
        <a:xfrm>
          <a:off x="0" y="0"/>
          <a:ext cx="0" cy="0"/>
          <a:chOff x="0" y="0"/>
          <a:chExt cx="0" cy="0"/>
        </a:xfrm>
      </p:grpSpPr>
      <p:sp>
        <p:nvSpPr>
          <p:cNvPr id="115" name="Google Shape;115;p18"/>
          <p:cNvSpPr/>
          <p:nvPr/>
        </p:nvSpPr>
        <p:spPr>
          <a:xfrm>
            <a:off x="733963" y="684465"/>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ctrTitle"/>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cxnSp>
        <p:nvCxnSpPr>
          <p:cNvPr id="117" name="Google Shape;117;p18"/>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extLst>
      <p:ext uri="{BB962C8B-B14F-4D97-AF65-F5344CB8AC3E}">
        <p14:creationId xmlns:p14="http://schemas.microsoft.com/office/powerpoint/2010/main" val="2747185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rgbClr val="F3F3F3"/>
        </a:solidFill>
        <a:effectLst/>
      </p:bgPr>
    </p:bg>
    <p:spTree>
      <p:nvGrpSpPr>
        <p:cNvPr id="1" name="Shape 118"/>
        <p:cNvGrpSpPr/>
        <p:nvPr/>
      </p:nvGrpSpPr>
      <p:grpSpPr>
        <a:xfrm>
          <a:off x="0" y="0"/>
          <a:ext cx="0" cy="0"/>
          <a:chOff x="0" y="0"/>
          <a:chExt cx="0" cy="0"/>
        </a:xfrm>
      </p:grpSpPr>
      <p:sp>
        <p:nvSpPr>
          <p:cNvPr id="119" name="Google Shape;119;p19"/>
          <p:cNvSpPr txBox="1">
            <a:spLocks noGrp="1"/>
          </p:cNvSpPr>
          <p:nvPr>
            <p:ph type="title" hasCustomPrompt="1"/>
          </p:nvPr>
        </p:nvSpPr>
        <p:spPr>
          <a:xfrm>
            <a:off x="720000" y="2096500"/>
            <a:ext cx="7704000" cy="1159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9600"/>
              <a:buNone/>
              <a:defRPr sz="7200">
                <a:solidFill>
                  <a:schemeClr val="lt1"/>
                </a:solidFill>
              </a:defRPr>
            </a:lvl1pPr>
            <a:lvl2pPr lvl="1" algn="ctr">
              <a:spcBef>
                <a:spcPts val="0"/>
              </a:spcBef>
              <a:spcAft>
                <a:spcPts val="0"/>
              </a:spcAft>
              <a:buClr>
                <a:srgbClr val="2F2F2F"/>
              </a:buClr>
              <a:buSzPts val="9600"/>
              <a:buNone/>
              <a:defRPr sz="9600">
                <a:solidFill>
                  <a:srgbClr val="2F2F2F"/>
                </a:solidFill>
              </a:defRPr>
            </a:lvl2pPr>
            <a:lvl3pPr lvl="2" algn="ctr">
              <a:spcBef>
                <a:spcPts val="0"/>
              </a:spcBef>
              <a:spcAft>
                <a:spcPts val="0"/>
              </a:spcAft>
              <a:buClr>
                <a:srgbClr val="2F2F2F"/>
              </a:buClr>
              <a:buSzPts val="9600"/>
              <a:buNone/>
              <a:defRPr sz="9600">
                <a:solidFill>
                  <a:srgbClr val="2F2F2F"/>
                </a:solidFill>
              </a:defRPr>
            </a:lvl3pPr>
            <a:lvl4pPr lvl="3" algn="ctr">
              <a:spcBef>
                <a:spcPts val="0"/>
              </a:spcBef>
              <a:spcAft>
                <a:spcPts val="0"/>
              </a:spcAft>
              <a:buClr>
                <a:srgbClr val="2F2F2F"/>
              </a:buClr>
              <a:buSzPts val="9600"/>
              <a:buNone/>
              <a:defRPr sz="9600">
                <a:solidFill>
                  <a:srgbClr val="2F2F2F"/>
                </a:solidFill>
              </a:defRPr>
            </a:lvl4pPr>
            <a:lvl5pPr lvl="4" algn="ctr">
              <a:spcBef>
                <a:spcPts val="0"/>
              </a:spcBef>
              <a:spcAft>
                <a:spcPts val="0"/>
              </a:spcAft>
              <a:buClr>
                <a:srgbClr val="2F2F2F"/>
              </a:buClr>
              <a:buSzPts val="9600"/>
              <a:buNone/>
              <a:defRPr sz="9600">
                <a:solidFill>
                  <a:srgbClr val="2F2F2F"/>
                </a:solidFill>
              </a:defRPr>
            </a:lvl5pPr>
            <a:lvl6pPr lvl="5" algn="ctr">
              <a:spcBef>
                <a:spcPts val="0"/>
              </a:spcBef>
              <a:spcAft>
                <a:spcPts val="0"/>
              </a:spcAft>
              <a:buClr>
                <a:srgbClr val="2F2F2F"/>
              </a:buClr>
              <a:buSzPts val="9600"/>
              <a:buNone/>
              <a:defRPr sz="9600">
                <a:solidFill>
                  <a:srgbClr val="2F2F2F"/>
                </a:solidFill>
              </a:defRPr>
            </a:lvl6pPr>
            <a:lvl7pPr lvl="6" algn="ctr">
              <a:spcBef>
                <a:spcPts val="0"/>
              </a:spcBef>
              <a:spcAft>
                <a:spcPts val="0"/>
              </a:spcAft>
              <a:buClr>
                <a:srgbClr val="2F2F2F"/>
              </a:buClr>
              <a:buSzPts val="9600"/>
              <a:buNone/>
              <a:defRPr sz="9600">
                <a:solidFill>
                  <a:srgbClr val="2F2F2F"/>
                </a:solidFill>
              </a:defRPr>
            </a:lvl7pPr>
            <a:lvl8pPr lvl="7" algn="ctr">
              <a:spcBef>
                <a:spcPts val="0"/>
              </a:spcBef>
              <a:spcAft>
                <a:spcPts val="0"/>
              </a:spcAft>
              <a:buClr>
                <a:srgbClr val="2F2F2F"/>
              </a:buClr>
              <a:buSzPts val="9600"/>
              <a:buNone/>
              <a:defRPr sz="9600">
                <a:solidFill>
                  <a:srgbClr val="2F2F2F"/>
                </a:solidFill>
              </a:defRPr>
            </a:lvl8pPr>
            <a:lvl9pPr lvl="8" algn="ctr">
              <a:spcBef>
                <a:spcPts val="0"/>
              </a:spcBef>
              <a:spcAft>
                <a:spcPts val="0"/>
              </a:spcAft>
              <a:buClr>
                <a:srgbClr val="2F2F2F"/>
              </a:buClr>
              <a:buSzPts val="9600"/>
              <a:buNone/>
              <a:defRPr sz="9600">
                <a:solidFill>
                  <a:srgbClr val="2F2F2F"/>
                </a:solidFill>
              </a:defRPr>
            </a:lvl9pPr>
          </a:lstStyle>
          <a:p>
            <a:r>
              <a:t>xx%</a:t>
            </a:r>
          </a:p>
        </p:txBody>
      </p:sp>
      <p:sp>
        <p:nvSpPr>
          <p:cNvPr id="120" name="Google Shape;120;p19"/>
          <p:cNvSpPr txBox="1">
            <a:spLocks noGrp="1"/>
          </p:cNvSpPr>
          <p:nvPr>
            <p:ph type="body" idx="1"/>
          </p:nvPr>
        </p:nvSpPr>
        <p:spPr>
          <a:xfrm>
            <a:off x="720000" y="3169975"/>
            <a:ext cx="7704000" cy="477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rgbClr val="2F2F2F"/>
              </a:buClr>
              <a:buSzPts val="1800"/>
              <a:buChar char="●"/>
              <a:defRPr sz="1400">
                <a:solidFill>
                  <a:srgbClr val="1E1E1E"/>
                </a:solidFill>
              </a:defRPr>
            </a:lvl1pPr>
            <a:lvl2pPr marL="914400" lvl="1" indent="-317500" algn="ctr">
              <a:spcBef>
                <a:spcPts val="1600"/>
              </a:spcBef>
              <a:spcAft>
                <a:spcPts val="0"/>
              </a:spcAft>
              <a:buClr>
                <a:srgbClr val="2F2F2F"/>
              </a:buClr>
              <a:buSzPts val="1400"/>
              <a:buChar char="○"/>
              <a:defRPr>
                <a:solidFill>
                  <a:srgbClr val="2F2F2F"/>
                </a:solidFill>
              </a:defRPr>
            </a:lvl2pPr>
            <a:lvl3pPr marL="1371600" lvl="2" indent="-317500" algn="ctr">
              <a:spcBef>
                <a:spcPts val="1600"/>
              </a:spcBef>
              <a:spcAft>
                <a:spcPts val="0"/>
              </a:spcAft>
              <a:buClr>
                <a:srgbClr val="2F2F2F"/>
              </a:buClr>
              <a:buSzPts val="1400"/>
              <a:buChar char="■"/>
              <a:defRPr>
                <a:solidFill>
                  <a:srgbClr val="2F2F2F"/>
                </a:solidFill>
              </a:defRPr>
            </a:lvl3pPr>
            <a:lvl4pPr marL="1828800" lvl="3" indent="-317500" algn="ctr">
              <a:spcBef>
                <a:spcPts val="1600"/>
              </a:spcBef>
              <a:spcAft>
                <a:spcPts val="0"/>
              </a:spcAft>
              <a:buClr>
                <a:srgbClr val="2F2F2F"/>
              </a:buClr>
              <a:buSzPts val="1400"/>
              <a:buChar char="●"/>
              <a:defRPr>
                <a:solidFill>
                  <a:srgbClr val="2F2F2F"/>
                </a:solidFill>
              </a:defRPr>
            </a:lvl4pPr>
            <a:lvl5pPr marL="2286000" lvl="4" indent="-317500" algn="ctr">
              <a:spcBef>
                <a:spcPts val="1600"/>
              </a:spcBef>
              <a:spcAft>
                <a:spcPts val="0"/>
              </a:spcAft>
              <a:buClr>
                <a:srgbClr val="2F2F2F"/>
              </a:buClr>
              <a:buSzPts val="1400"/>
              <a:buChar char="○"/>
              <a:defRPr>
                <a:solidFill>
                  <a:srgbClr val="2F2F2F"/>
                </a:solidFill>
              </a:defRPr>
            </a:lvl5pPr>
            <a:lvl6pPr marL="2743200" lvl="5" indent="-317500" algn="ctr">
              <a:spcBef>
                <a:spcPts val="1600"/>
              </a:spcBef>
              <a:spcAft>
                <a:spcPts val="0"/>
              </a:spcAft>
              <a:buClr>
                <a:srgbClr val="2F2F2F"/>
              </a:buClr>
              <a:buSzPts val="1400"/>
              <a:buChar char="■"/>
              <a:defRPr>
                <a:solidFill>
                  <a:srgbClr val="2F2F2F"/>
                </a:solidFill>
              </a:defRPr>
            </a:lvl6pPr>
            <a:lvl7pPr marL="3200400" lvl="6" indent="-317500" algn="ctr">
              <a:spcBef>
                <a:spcPts val="1600"/>
              </a:spcBef>
              <a:spcAft>
                <a:spcPts val="0"/>
              </a:spcAft>
              <a:buClr>
                <a:srgbClr val="2F2F2F"/>
              </a:buClr>
              <a:buSzPts val="1400"/>
              <a:buChar char="●"/>
              <a:defRPr>
                <a:solidFill>
                  <a:srgbClr val="2F2F2F"/>
                </a:solidFill>
              </a:defRPr>
            </a:lvl7pPr>
            <a:lvl8pPr marL="3657600" lvl="7" indent="-317500" algn="ctr">
              <a:spcBef>
                <a:spcPts val="1600"/>
              </a:spcBef>
              <a:spcAft>
                <a:spcPts val="0"/>
              </a:spcAft>
              <a:buClr>
                <a:srgbClr val="2F2F2F"/>
              </a:buClr>
              <a:buSzPts val="1400"/>
              <a:buChar char="○"/>
              <a:defRPr>
                <a:solidFill>
                  <a:srgbClr val="2F2F2F"/>
                </a:solidFill>
              </a:defRPr>
            </a:lvl8pPr>
            <a:lvl9pPr marL="4114800" lvl="8" indent="-317500" algn="ctr">
              <a:spcBef>
                <a:spcPts val="1600"/>
              </a:spcBef>
              <a:spcAft>
                <a:spcPts val="1600"/>
              </a:spcAft>
              <a:buClr>
                <a:srgbClr val="2F2F2F"/>
              </a:buClr>
              <a:buSzPts val="1400"/>
              <a:buChar char="■"/>
              <a:defRPr>
                <a:solidFill>
                  <a:srgbClr val="2F2F2F"/>
                </a:solidFill>
              </a:defRPr>
            </a:lvl9pPr>
          </a:lstStyle>
          <a:p>
            <a:endParaRPr/>
          </a:p>
        </p:txBody>
      </p:sp>
    </p:spTree>
    <p:extLst>
      <p:ext uri="{BB962C8B-B14F-4D97-AF65-F5344CB8AC3E}">
        <p14:creationId xmlns:p14="http://schemas.microsoft.com/office/powerpoint/2010/main" val="10840163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1"/>
        <p:cNvGrpSpPr/>
        <p:nvPr/>
      </p:nvGrpSpPr>
      <p:grpSpPr>
        <a:xfrm>
          <a:off x="0" y="0"/>
          <a:ext cx="0" cy="0"/>
          <a:chOff x="0" y="0"/>
          <a:chExt cx="0" cy="0"/>
        </a:xfrm>
      </p:grpSpPr>
    </p:spTree>
    <p:extLst>
      <p:ext uri="{BB962C8B-B14F-4D97-AF65-F5344CB8AC3E}">
        <p14:creationId xmlns:p14="http://schemas.microsoft.com/office/powerpoint/2010/main" val="8022323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rgbClr val="F3F3F3"/>
        </a:solidFill>
        <a:effectLst/>
      </p:bgPr>
    </p:bg>
    <p:spTree>
      <p:nvGrpSpPr>
        <p:cNvPr id="1" name="Shape 122"/>
        <p:cNvGrpSpPr/>
        <p:nvPr/>
      </p:nvGrpSpPr>
      <p:grpSpPr>
        <a:xfrm>
          <a:off x="0" y="0"/>
          <a:ext cx="0" cy="0"/>
          <a:chOff x="0" y="0"/>
          <a:chExt cx="0" cy="0"/>
        </a:xfrm>
      </p:grpSpPr>
    </p:spTree>
    <p:extLst>
      <p:ext uri="{BB962C8B-B14F-4D97-AF65-F5344CB8AC3E}">
        <p14:creationId xmlns:p14="http://schemas.microsoft.com/office/powerpoint/2010/main" val="304393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2">
    <p:bg>
      <p:bgPr>
        <a:solidFill>
          <a:srgbClr val="F3F3F3"/>
        </a:solidFill>
        <a:effectLst/>
      </p:bgPr>
    </p:bg>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1979675" y="1971299"/>
            <a:ext cx="3061500" cy="97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2F2F2F"/>
                </a:solidFill>
                <a:latin typeface="Rokkitt Regular"/>
                <a:ea typeface="Rokkitt Regular"/>
                <a:cs typeface="Rokkitt Regular"/>
                <a:sym typeface="Rokkitt Regular"/>
              </a:defRPr>
            </a:lvl1pPr>
            <a:lvl2pPr lvl="1" rtl="0">
              <a:spcBef>
                <a:spcPts val="1600"/>
              </a:spcBef>
              <a:spcAft>
                <a:spcPts val="0"/>
              </a:spcAft>
              <a:buNone/>
              <a:defRPr>
                <a:solidFill>
                  <a:srgbClr val="2F2F2F"/>
                </a:solidFill>
                <a:latin typeface="Rokkitt Regular"/>
                <a:ea typeface="Rokkitt Regular"/>
                <a:cs typeface="Rokkitt Regular"/>
                <a:sym typeface="Rokkitt Regular"/>
              </a:defRPr>
            </a:lvl2pPr>
            <a:lvl3pPr lvl="2" rtl="0">
              <a:spcBef>
                <a:spcPts val="1600"/>
              </a:spcBef>
              <a:spcAft>
                <a:spcPts val="0"/>
              </a:spcAft>
              <a:buNone/>
              <a:defRPr>
                <a:solidFill>
                  <a:srgbClr val="2F2F2F"/>
                </a:solidFill>
                <a:latin typeface="Rokkitt Regular"/>
                <a:ea typeface="Rokkitt Regular"/>
                <a:cs typeface="Rokkitt Regular"/>
                <a:sym typeface="Rokkitt Regular"/>
              </a:defRPr>
            </a:lvl3pPr>
            <a:lvl4pPr lvl="3" rtl="0">
              <a:spcBef>
                <a:spcPts val="1600"/>
              </a:spcBef>
              <a:spcAft>
                <a:spcPts val="0"/>
              </a:spcAft>
              <a:buNone/>
              <a:defRPr>
                <a:solidFill>
                  <a:srgbClr val="2F2F2F"/>
                </a:solidFill>
                <a:latin typeface="Rokkitt Regular"/>
                <a:ea typeface="Rokkitt Regular"/>
                <a:cs typeface="Rokkitt Regular"/>
                <a:sym typeface="Rokkitt Regular"/>
              </a:defRPr>
            </a:lvl4pPr>
            <a:lvl5pPr lvl="4" rtl="0">
              <a:spcBef>
                <a:spcPts val="1600"/>
              </a:spcBef>
              <a:spcAft>
                <a:spcPts val="0"/>
              </a:spcAft>
              <a:buNone/>
              <a:defRPr>
                <a:solidFill>
                  <a:srgbClr val="2F2F2F"/>
                </a:solidFill>
                <a:latin typeface="Rokkitt Regular"/>
                <a:ea typeface="Rokkitt Regular"/>
                <a:cs typeface="Rokkitt Regular"/>
                <a:sym typeface="Rokkitt Regular"/>
              </a:defRPr>
            </a:lvl5pPr>
            <a:lvl6pPr lvl="5" rtl="0">
              <a:spcBef>
                <a:spcPts val="1600"/>
              </a:spcBef>
              <a:spcAft>
                <a:spcPts val="0"/>
              </a:spcAft>
              <a:buNone/>
              <a:defRPr>
                <a:solidFill>
                  <a:srgbClr val="2F2F2F"/>
                </a:solidFill>
                <a:latin typeface="Rokkitt Regular"/>
                <a:ea typeface="Rokkitt Regular"/>
                <a:cs typeface="Rokkitt Regular"/>
                <a:sym typeface="Rokkitt Regular"/>
              </a:defRPr>
            </a:lvl6pPr>
            <a:lvl7pPr lvl="6" rtl="0">
              <a:spcBef>
                <a:spcPts val="1600"/>
              </a:spcBef>
              <a:spcAft>
                <a:spcPts val="0"/>
              </a:spcAft>
              <a:buNone/>
              <a:defRPr>
                <a:solidFill>
                  <a:srgbClr val="2F2F2F"/>
                </a:solidFill>
                <a:latin typeface="Rokkitt Regular"/>
                <a:ea typeface="Rokkitt Regular"/>
                <a:cs typeface="Rokkitt Regular"/>
                <a:sym typeface="Rokkitt Regular"/>
              </a:defRPr>
            </a:lvl7pPr>
            <a:lvl8pPr lvl="7" rtl="0">
              <a:spcBef>
                <a:spcPts val="1600"/>
              </a:spcBef>
              <a:spcAft>
                <a:spcPts val="0"/>
              </a:spcAft>
              <a:buNone/>
              <a:defRPr>
                <a:solidFill>
                  <a:srgbClr val="2F2F2F"/>
                </a:solidFill>
                <a:latin typeface="Rokkitt Regular"/>
                <a:ea typeface="Rokkitt Regular"/>
                <a:cs typeface="Rokkitt Regular"/>
                <a:sym typeface="Rokkitt Regular"/>
              </a:defRPr>
            </a:lvl8pPr>
            <a:lvl9pPr lvl="8" rtl="0">
              <a:spcBef>
                <a:spcPts val="1600"/>
              </a:spcBef>
              <a:spcAft>
                <a:spcPts val="1600"/>
              </a:spcAft>
              <a:buNone/>
              <a:defRPr>
                <a:solidFill>
                  <a:srgbClr val="2F2F2F"/>
                </a:solidFill>
                <a:latin typeface="Rokkitt Regular"/>
                <a:ea typeface="Rokkitt Regular"/>
                <a:cs typeface="Rokkitt Regular"/>
                <a:sym typeface="Rokkitt Regular"/>
              </a:defRPr>
            </a:lvl9pPr>
          </a:lstStyle>
          <a:p>
            <a:endParaRPr/>
          </a:p>
        </p:txBody>
      </p:sp>
      <p:sp>
        <p:nvSpPr>
          <p:cNvPr id="43" name="Google Shape;43;p7"/>
          <p:cNvSpPr txBox="1">
            <a:spLocks noGrp="1"/>
          </p:cNvSpPr>
          <p:nvPr>
            <p:ph type="subTitle" idx="2"/>
          </p:nvPr>
        </p:nvSpPr>
        <p:spPr>
          <a:xfrm>
            <a:off x="1979675" y="3296475"/>
            <a:ext cx="29457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b="1">
                <a:solidFill>
                  <a:srgbClr val="2F2F2F"/>
                </a:solidFill>
                <a:latin typeface="Reem Kufi"/>
                <a:ea typeface="Reem Kufi"/>
                <a:cs typeface="Reem Kufi"/>
                <a:sym typeface="Reem Kufi"/>
              </a:defRPr>
            </a:lvl1pPr>
            <a:lvl2pPr lvl="1" rtl="0">
              <a:spcBef>
                <a:spcPts val="1600"/>
              </a:spcBef>
              <a:spcAft>
                <a:spcPts val="0"/>
              </a:spcAft>
              <a:buNone/>
              <a:defRPr sz="1200" b="1">
                <a:solidFill>
                  <a:srgbClr val="2F2F2F"/>
                </a:solidFill>
                <a:latin typeface="Reem Kufi"/>
                <a:ea typeface="Reem Kufi"/>
                <a:cs typeface="Reem Kufi"/>
                <a:sym typeface="Reem Kufi"/>
              </a:defRPr>
            </a:lvl2pPr>
            <a:lvl3pPr lvl="2" rtl="0">
              <a:spcBef>
                <a:spcPts val="1600"/>
              </a:spcBef>
              <a:spcAft>
                <a:spcPts val="0"/>
              </a:spcAft>
              <a:buNone/>
              <a:defRPr sz="1200" b="1">
                <a:solidFill>
                  <a:srgbClr val="2F2F2F"/>
                </a:solidFill>
                <a:latin typeface="Reem Kufi"/>
                <a:ea typeface="Reem Kufi"/>
                <a:cs typeface="Reem Kufi"/>
                <a:sym typeface="Reem Kufi"/>
              </a:defRPr>
            </a:lvl3pPr>
            <a:lvl4pPr lvl="3" rtl="0">
              <a:spcBef>
                <a:spcPts val="1600"/>
              </a:spcBef>
              <a:spcAft>
                <a:spcPts val="0"/>
              </a:spcAft>
              <a:buNone/>
              <a:defRPr sz="1200" b="1">
                <a:solidFill>
                  <a:srgbClr val="2F2F2F"/>
                </a:solidFill>
                <a:latin typeface="Reem Kufi"/>
                <a:ea typeface="Reem Kufi"/>
                <a:cs typeface="Reem Kufi"/>
                <a:sym typeface="Reem Kufi"/>
              </a:defRPr>
            </a:lvl4pPr>
            <a:lvl5pPr lvl="4" rtl="0">
              <a:spcBef>
                <a:spcPts val="1600"/>
              </a:spcBef>
              <a:spcAft>
                <a:spcPts val="0"/>
              </a:spcAft>
              <a:buNone/>
              <a:defRPr sz="1200" b="1">
                <a:solidFill>
                  <a:srgbClr val="2F2F2F"/>
                </a:solidFill>
                <a:latin typeface="Reem Kufi"/>
                <a:ea typeface="Reem Kufi"/>
                <a:cs typeface="Reem Kufi"/>
                <a:sym typeface="Reem Kufi"/>
              </a:defRPr>
            </a:lvl5pPr>
            <a:lvl6pPr lvl="5" rtl="0">
              <a:spcBef>
                <a:spcPts val="1600"/>
              </a:spcBef>
              <a:spcAft>
                <a:spcPts val="0"/>
              </a:spcAft>
              <a:buNone/>
              <a:defRPr sz="1200" b="1">
                <a:solidFill>
                  <a:srgbClr val="2F2F2F"/>
                </a:solidFill>
                <a:latin typeface="Reem Kufi"/>
                <a:ea typeface="Reem Kufi"/>
                <a:cs typeface="Reem Kufi"/>
                <a:sym typeface="Reem Kufi"/>
              </a:defRPr>
            </a:lvl6pPr>
            <a:lvl7pPr lvl="6" rtl="0">
              <a:spcBef>
                <a:spcPts val="1600"/>
              </a:spcBef>
              <a:spcAft>
                <a:spcPts val="0"/>
              </a:spcAft>
              <a:buNone/>
              <a:defRPr sz="1200" b="1">
                <a:solidFill>
                  <a:srgbClr val="2F2F2F"/>
                </a:solidFill>
                <a:latin typeface="Reem Kufi"/>
                <a:ea typeface="Reem Kufi"/>
                <a:cs typeface="Reem Kufi"/>
                <a:sym typeface="Reem Kufi"/>
              </a:defRPr>
            </a:lvl7pPr>
            <a:lvl8pPr lvl="7" rtl="0">
              <a:spcBef>
                <a:spcPts val="1600"/>
              </a:spcBef>
              <a:spcAft>
                <a:spcPts val="0"/>
              </a:spcAft>
              <a:buNone/>
              <a:defRPr sz="1200" b="1">
                <a:solidFill>
                  <a:srgbClr val="2F2F2F"/>
                </a:solidFill>
                <a:latin typeface="Reem Kufi"/>
                <a:ea typeface="Reem Kufi"/>
                <a:cs typeface="Reem Kufi"/>
                <a:sym typeface="Reem Kufi"/>
              </a:defRPr>
            </a:lvl8pPr>
            <a:lvl9pPr lvl="8" rtl="0">
              <a:spcBef>
                <a:spcPts val="1600"/>
              </a:spcBef>
              <a:spcAft>
                <a:spcPts val="1600"/>
              </a:spcAft>
              <a:buNone/>
              <a:defRPr sz="1200" b="1">
                <a:solidFill>
                  <a:srgbClr val="2F2F2F"/>
                </a:solidFill>
                <a:latin typeface="Reem Kufi"/>
                <a:ea typeface="Reem Kufi"/>
                <a:cs typeface="Reem Kufi"/>
                <a:sym typeface="Reem Kuf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rgbClr val="F3F3F3"/>
        </a:solidFill>
        <a:effectLst/>
      </p:bgPr>
    </p:bg>
    <p:spTree>
      <p:nvGrpSpPr>
        <p:cNvPr id="1" name="Shape 44"/>
        <p:cNvGrpSpPr/>
        <p:nvPr/>
      </p:nvGrpSpPr>
      <p:grpSpPr>
        <a:xfrm>
          <a:off x="0" y="0"/>
          <a:ext cx="0" cy="0"/>
          <a:chOff x="0" y="0"/>
          <a:chExt cx="0" cy="0"/>
        </a:xfrm>
      </p:grpSpPr>
      <p:sp>
        <p:nvSpPr>
          <p:cNvPr id="45" name="Google Shape;45;p8"/>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subTitle" idx="1"/>
          </p:nvPr>
        </p:nvSpPr>
        <p:spPr>
          <a:xfrm>
            <a:off x="720000" y="3734100"/>
            <a:ext cx="22290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7" name="Google Shape;47;p8"/>
          <p:cNvSpPr txBox="1">
            <a:spLocks noGrp="1"/>
          </p:cNvSpPr>
          <p:nvPr>
            <p:ph type="subTitle" idx="2"/>
          </p:nvPr>
        </p:nvSpPr>
        <p:spPr>
          <a:xfrm>
            <a:off x="818850" y="3432575"/>
            <a:ext cx="2031300" cy="400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000"/>
              <a:buFont typeface="Reem Kufi"/>
              <a:buNone/>
              <a:defRPr sz="1200" b="1">
                <a:solidFill>
                  <a:srgbClr val="2F2F2F"/>
                </a:solidFill>
                <a:latin typeface="Reem Kufi"/>
                <a:ea typeface="Reem Kufi"/>
                <a:cs typeface="Reem Kufi"/>
                <a:sym typeface="Reem Kufi"/>
              </a:defRPr>
            </a:lvl1pPr>
            <a:lvl2pPr lvl="1"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2pPr>
            <a:lvl3pPr lvl="2"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3pPr>
            <a:lvl4pPr lvl="3"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4pPr>
            <a:lvl5pPr lvl="4"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5pPr>
            <a:lvl6pPr lvl="5"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6pPr>
            <a:lvl7pPr lvl="6"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7pPr>
            <a:lvl8pPr lvl="7"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8pPr>
            <a:lvl9pPr lvl="8"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9pPr>
          </a:lstStyle>
          <a:p>
            <a:endParaRPr/>
          </a:p>
        </p:txBody>
      </p:sp>
      <p:sp>
        <p:nvSpPr>
          <p:cNvPr id="48" name="Google Shape;48;p8"/>
          <p:cNvSpPr txBox="1">
            <a:spLocks noGrp="1"/>
          </p:cNvSpPr>
          <p:nvPr>
            <p:ph type="ctrTitle"/>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49" name="Google Shape;49;p8"/>
          <p:cNvSpPr txBox="1">
            <a:spLocks noGrp="1"/>
          </p:cNvSpPr>
          <p:nvPr>
            <p:ph type="subTitle" idx="3"/>
          </p:nvPr>
        </p:nvSpPr>
        <p:spPr>
          <a:xfrm>
            <a:off x="3457500" y="3734100"/>
            <a:ext cx="22290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0" name="Google Shape;50;p8"/>
          <p:cNvSpPr txBox="1">
            <a:spLocks noGrp="1"/>
          </p:cNvSpPr>
          <p:nvPr>
            <p:ph type="subTitle" idx="4"/>
          </p:nvPr>
        </p:nvSpPr>
        <p:spPr>
          <a:xfrm>
            <a:off x="3556350" y="3432575"/>
            <a:ext cx="2031300" cy="400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000"/>
              <a:buFont typeface="Reem Kufi"/>
              <a:buNone/>
              <a:defRPr sz="1200" b="1">
                <a:solidFill>
                  <a:srgbClr val="2F2F2F"/>
                </a:solidFill>
                <a:latin typeface="Reem Kufi"/>
                <a:ea typeface="Reem Kufi"/>
                <a:cs typeface="Reem Kufi"/>
                <a:sym typeface="Reem Kufi"/>
              </a:defRPr>
            </a:lvl1pPr>
            <a:lvl2pPr lvl="1"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2pPr>
            <a:lvl3pPr lvl="2"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3pPr>
            <a:lvl4pPr lvl="3"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4pPr>
            <a:lvl5pPr lvl="4"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5pPr>
            <a:lvl6pPr lvl="5"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6pPr>
            <a:lvl7pPr lvl="6"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7pPr>
            <a:lvl8pPr lvl="7"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8pPr>
            <a:lvl9pPr lvl="8"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9pPr>
          </a:lstStyle>
          <a:p>
            <a:endParaRPr/>
          </a:p>
        </p:txBody>
      </p:sp>
      <p:sp>
        <p:nvSpPr>
          <p:cNvPr id="51" name="Google Shape;51;p8"/>
          <p:cNvSpPr txBox="1">
            <a:spLocks noGrp="1"/>
          </p:cNvSpPr>
          <p:nvPr>
            <p:ph type="subTitle" idx="5"/>
          </p:nvPr>
        </p:nvSpPr>
        <p:spPr>
          <a:xfrm>
            <a:off x="6195000" y="3734100"/>
            <a:ext cx="22290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2" name="Google Shape;52;p8"/>
          <p:cNvSpPr txBox="1">
            <a:spLocks noGrp="1"/>
          </p:cNvSpPr>
          <p:nvPr>
            <p:ph type="subTitle" idx="6"/>
          </p:nvPr>
        </p:nvSpPr>
        <p:spPr>
          <a:xfrm>
            <a:off x="6293850" y="3432575"/>
            <a:ext cx="2031300" cy="400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000"/>
              <a:buFont typeface="Reem Kufi"/>
              <a:buNone/>
              <a:defRPr sz="1200" b="1">
                <a:solidFill>
                  <a:srgbClr val="2F2F2F"/>
                </a:solidFill>
                <a:latin typeface="Reem Kufi"/>
                <a:ea typeface="Reem Kufi"/>
                <a:cs typeface="Reem Kufi"/>
                <a:sym typeface="Reem Kufi"/>
              </a:defRPr>
            </a:lvl1pPr>
            <a:lvl2pPr lvl="1"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2pPr>
            <a:lvl3pPr lvl="2"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3pPr>
            <a:lvl4pPr lvl="3"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4pPr>
            <a:lvl5pPr lvl="4"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5pPr>
            <a:lvl6pPr lvl="5"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6pPr>
            <a:lvl7pPr lvl="6"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7pPr>
            <a:lvl8pPr lvl="7"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8pPr>
            <a:lvl9pPr lvl="8"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9pPr>
          </a:lstStyle>
          <a:p>
            <a:endParaRPr/>
          </a:p>
        </p:txBody>
      </p:sp>
      <p:cxnSp>
        <p:nvCxnSpPr>
          <p:cNvPr id="53" name="Google Shape;53;p8"/>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F3F3F3"/>
        </a:solidFill>
        <a:effectLst/>
      </p:bgPr>
    </p:bg>
    <p:spTree>
      <p:nvGrpSpPr>
        <p:cNvPr id="1" name="Shape 54"/>
        <p:cNvGrpSpPr/>
        <p:nvPr/>
      </p:nvGrpSpPr>
      <p:grpSpPr>
        <a:xfrm>
          <a:off x="0" y="0"/>
          <a:ext cx="0" cy="0"/>
          <a:chOff x="0" y="0"/>
          <a:chExt cx="0" cy="0"/>
        </a:xfrm>
      </p:grpSpPr>
      <p:sp>
        <p:nvSpPr>
          <p:cNvPr id="55" name="Google Shape;55;p9"/>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txBox="1">
            <a:spLocks noGrp="1"/>
          </p:cNvSpPr>
          <p:nvPr>
            <p:ph type="ctrTitle"/>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cxnSp>
        <p:nvCxnSpPr>
          <p:cNvPr id="57" name="Google Shape;57;p9"/>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solidFill>
          <a:srgbClr val="F3F3F3"/>
        </a:solidFill>
        <a:effectLst/>
      </p:bgPr>
    </p:bg>
    <p:spTree>
      <p:nvGrpSpPr>
        <p:cNvPr id="1" name="Shape 58"/>
        <p:cNvGrpSpPr/>
        <p:nvPr/>
      </p:nvGrpSpPr>
      <p:grpSpPr>
        <a:xfrm>
          <a:off x="0" y="0"/>
          <a:ext cx="0" cy="0"/>
          <a:chOff x="0" y="0"/>
          <a:chExt cx="0" cy="0"/>
        </a:xfrm>
      </p:grpSpPr>
      <p:sp>
        <p:nvSpPr>
          <p:cNvPr id="59" name="Google Shape;59;p10"/>
          <p:cNvSpPr txBox="1">
            <a:spLocks noGrp="1"/>
          </p:cNvSpPr>
          <p:nvPr>
            <p:ph type="ctrTitle"/>
          </p:nvPr>
        </p:nvSpPr>
        <p:spPr>
          <a:xfrm>
            <a:off x="4107450" y="2365900"/>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0" name="Google Shape;60;p10"/>
          <p:cNvSpPr txBox="1">
            <a:spLocks noGrp="1"/>
          </p:cNvSpPr>
          <p:nvPr>
            <p:ph type="subTitle" idx="1"/>
          </p:nvPr>
        </p:nvSpPr>
        <p:spPr>
          <a:xfrm>
            <a:off x="4107450" y="2571815"/>
            <a:ext cx="15912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1" name="Google Shape;61;p10"/>
          <p:cNvSpPr txBox="1">
            <a:spLocks noGrp="1"/>
          </p:cNvSpPr>
          <p:nvPr>
            <p:ph type="ctrTitle" idx="2"/>
          </p:nvPr>
        </p:nvSpPr>
        <p:spPr>
          <a:xfrm>
            <a:off x="6552617" y="2365888"/>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2" name="Google Shape;62;p10"/>
          <p:cNvSpPr txBox="1">
            <a:spLocks noGrp="1"/>
          </p:cNvSpPr>
          <p:nvPr>
            <p:ph type="subTitle" idx="3"/>
          </p:nvPr>
        </p:nvSpPr>
        <p:spPr>
          <a:xfrm>
            <a:off x="6552617" y="2571815"/>
            <a:ext cx="18516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3" name="Google Shape;63;p10"/>
          <p:cNvSpPr txBox="1">
            <a:spLocks noGrp="1"/>
          </p:cNvSpPr>
          <p:nvPr>
            <p:ph type="ctrTitle" idx="4"/>
          </p:nvPr>
        </p:nvSpPr>
        <p:spPr>
          <a:xfrm>
            <a:off x="4107450" y="3674562"/>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4" name="Google Shape;64;p10"/>
          <p:cNvSpPr txBox="1">
            <a:spLocks noGrp="1"/>
          </p:cNvSpPr>
          <p:nvPr>
            <p:ph type="subTitle" idx="5"/>
          </p:nvPr>
        </p:nvSpPr>
        <p:spPr>
          <a:xfrm>
            <a:off x="4107450" y="3880477"/>
            <a:ext cx="15912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5" name="Google Shape;65;p10"/>
          <p:cNvSpPr txBox="1">
            <a:spLocks noGrp="1"/>
          </p:cNvSpPr>
          <p:nvPr>
            <p:ph type="ctrTitle" idx="6"/>
          </p:nvPr>
        </p:nvSpPr>
        <p:spPr>
          <a:xfrm>
            <a:off x="6552617" y="3674562"/>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6" name="Google Shape;66;p10"/>
          <p:cNvSpPr txBox="1">
            <a:spLocks noGrp="1"/>
          </p:cNvSpPr>
          <p:nvPr>
            <p:ph type="subTitle" idx="7"/>
          </p:nvPr>
        </p:nvSpPr>
        <p:spPr>
          <a:xfrm>
            <a:off x="6552617" y="3880477"/>
            <a:ext cx="18516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7" name="Google Shape;67;p10"/>
          <p:cNvSpPr txBox="1">
            <a:spLocks noGrp="1"/>
          </p:cNvSpPr>
          <p:nvPr>
            <p:ph type="ctrTitle" idx="8"/>
          </p:nvPr>
        </p:nvSpPr>
        <p:spPr>
          <a:xfrm>
            <a:off x="4107450" y="1105888"/>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8" name="Google Shape;68;p10"/>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0"/>
          <p:cNvSpPr txBox="1">
            <a:spLocks noGrp="1"/>
          </p:cNvSpPr>
          <p:nvPr>
            <p:ph type="subTitle" idx="9"/>
          </p:nvPr>
        </p:nvSpPr>
        <p:spPr>
          <a:xfrm>
            <a:off x="4107450" y="1311729"/>
            <a:ext cx="15912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0" name="Google Shape;70;p10"/>
          <p:cNvSpPr txBox="1">
            <a:spLocks noGrp="1"/>
          </p:cNvSpPr>
          <p:nvPr>
            <p:ph type="ctrTitle" idx="13"/>
          </p:nvPr>
        </p:nvSpPr>
        <p:spPr>
          <a:xfrm>
            <a:off x="6552617" y="1105888"/>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71" name="Google Shape;71;p10"/>
          <p:cNvSpPr txBox="1">
            <a:spLocks noGrp="1"/>
          </p:cNvSpPr>
          <p:nvPr>
            <p:ph type="subTitle" idx="14"/>
          </p:nvPr>
        </p:nvSpPr>
        <p:spPr>
          <a:xfrm>
            <a:off x="6552617" y="1311729"/>
            <a:ext cx="18516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2" name="Google Shape;72;p10"/>
          <p:cNvSpPr txBox="1">
            <a:spLocks noGrp="1"/>
          </p:cNvSpPr>
          <p:nvPr>
            <p:ph type="ctrTitle" idx="15"/>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cxnSp>
        <p:nvCxnSpPr>
          <p:cNvPr id="73" name="Google Shape;73;p10"/>
          <p:cNvCxnSpPr/>
          <p:nvPr/>
        </p:nvCxnSpPr>
        <p:spPr>
          <a:xfrm>
            <a:off x="841697" y="430619"/>
            <a:ext cx="436200" cy="0"/>
          </a:xfrm>
          <a:prstGeom prst="straightConnector1">
            <a:avLst/>
          </a:prstGeom>
          <a:noFill/>
          <a:ln w="19050" cap="flat" cmpd="sng">
            <a:solidFill>
              <a:srgbClr val="2F2F2F"/>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theme" Target="../theme/theme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2F2F2F"/>
              </a:buClr>
              <a:buSzPts val="2800"/>
              <a:buFont typeface="Reem Kufi"/>
              <a:buNone/>
              <a:defRPr sz="2800" b="1">
                <a:solidFill>
                  <a:srgbClr val="2F2F2F"/>
                </a:solidFill>
                <a:latin typeface="Reem Kufi"/>
                <a:ea typeface="Reem Kufi"/>
                <a:cs typeface="Reem Kufi"/>
                <a:sym typeface="Reem Kufi"/>
              </a:defRPr>
            </a:lvl1pPr>
            <a:lvl2pPr lvl="1">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2pPr>
            <a:lvl3pPr lvl="2">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3pPr>
            <a:lvl4pPr lvl="3">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4pPr>
            <a:lvl5pPr lvl="4">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5pPr>
            <a:lvl6pPr lvl="5">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6pPr>
            <a:lvl7pPr lvl="6">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7pPr>
            <a:lvl8pPr lvl="7">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8pPr>
            <a:lvl9pPr lvl="8">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2F2F2F"/>
              </a:buClr>
              <a:buSzPts val="1800"/>
              <a:buFont typeface="Rokkitt Regular"/>
              <a:buChar char="●"/>
              <a:defRPr sz="1800">
                <a:solidFill>
                  <a:srgbClr val="2F2F2F"/>
                </a:solidFill>
                <a:latin typeface="Rokkitt Regular"/>
                <a:ea typeface="Rokkitt Regular"/>
                <a:cs typeface="Rokkitt Regular"/>
                <a:sym typeface="Rokkitt Regular"/>
              </a:defRPr>
            </a:lvl1pPr>
            <a:lvl2pPr marL="914400" lvl="1"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2pPr>
            <a:lvl3pPr marL="1371600" lvl="2"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3pPr>
            <a:lvl4pPr marL="1828800" lvl="3"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4pPr>
            <a:lvl5pPr marL="2286000" lvl="4"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5pPr>
            <a:lvl6pPr marL="2743200" lvl="5"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6pPr>
            <a:lvl7pPr marL="3200400" lvl="6"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7pPr>
            <a:lvl8pPr marL="3657600" lvl="7"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8pPr>
            <a:lvl9pPr marL="4114800" lvl="8" indent="-317500">
              <a:lnSpc>
                <a:spcPct val="115000"/>
              </a:lnSpc>
              <a:spcBef>
                <a:spcPts val="1600"/>
              </a:spcBef>
              <a:spcAft>
                <a:spcPts val="160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2" r:id="rId11"/>
    <p:sldLayoutId id="2147483664" r:id="rId12"/>
    <p:sldLayoutId id="2147483666" r:id="rId13"/>
    <p:sldLayoutId id="2147483667" r:id="rId14"/>
    <p:sldLayoutId id="2147483690" r:id="rId15"/>
    <p:sldLayoutId id="2147483729" r:id="rId16"/>
    <p:sldLayoutId id="214748373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tileRect/>
        </a:gra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cstate="email">
            <a:alphaModFix amt="1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62D6E202-B606-4609-B914-27C9371A1F6D}" type="datetime1">
              <a:rPr lang="en-US" smtClean="0"/>
              <a:t>3/3/20</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fld id="{3A98EE3D-8CD1-4C3F-BD1C-C98C9596463C}" type="slidenum">
              <a:rPr lang="en-US" smtClean="0"/>
              <a:t>‹N°›</a:t>
            </a:fld>
            <a:endParaRPr lang="en-US" dirty="0"/>
          </a:p>
        </p:txBody>
      </p:sp>
    </p:spTree>
    <p:extLst>
      <p:ext uri="{BB962C8B-B14F-4D97-AF65-F5344CB8AC3E}">
        <p14:creationId xmlns:p14="http://schemas.microsoft.com/office/powerpoint/2010/main" val="333457646"/>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2F2F2F"/>
              </a:buClr>
              <a:buSzPts val="2800"/>
              <a:buFont typeface="Reem Kufi"/>
              <a:buNone/>
              <a:defRPr sz="2800" b="1">
                <a:solidFill>
                  <a:srgbClr val="2F2F2F"/>
                </a:solidFill>
                <a:latin typeface="Reem Kufi"/>
                <a:ea typeface="Reem Kufi"/>
                <a:cs typeface="Reem Kufi"/>
                <a:sym typeface="Reem Kufi"/>
              </a:defRPr>
            </a:lvl1pPr>
            <a:lvl2pPr lvl="1">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2pPr>
            <a:lvl3pPr lvl="2">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3pPr>
            <a:lvl4pPr lvl="3">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4pPr>
            <a:lvl5pPr lvl="4">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5pPr>
            <a:lvl6pPr lvl="5">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6pPr>
            <a:lvl7pPr lvl="6">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7pPr>
            <a:lvl8pPr lvl="7">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8pPr>
            <a:lvl9pPr lvl="8">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2F2F2F"/>
              </a:buClr>
              <a:buSzPts val="1800"/>
              <a:buFont typeface="Rokkitt Regular"/>
              <a:buChar char="●"/>
              <a:defRPr sz="1800">
                <a:solidFill>
                  <a:srgbClr val="2F2F2F"/>
                </a:solidFill>
                <a:latin typeface="Rokkitt Regular"/>
                <a:ea typeface="Rokkitt Regular"/>
                <a:cs typeface="Rokkitt Regular"/>
                <a:sym typeface="Rokkitt Regular"/>
              </a:defRPr>
            </a:lvl1pPr>
            <a:lvl2pPr marL="914400" lvl="1"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2pPr>
            <a:lvl3pPr marL="1371600" lvl="2"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3pPr>
            <a:lvl4pPr marL="1828800" lvl="3"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4pPr>
            <a:lvl5pPr marL="2286000" lvl="4"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5pPr>
            <a:lvl6pPr marL="2743200" lvl="5"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6pPr>
            <a:lvl7pPr marL="3200400" lvl="6"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7pPr>
            <a:lvl8pPr marL="3657600" lvl="7"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8pPr>
            <a:lvl9pPr marL="4114800" lvl="8" indent="-317500">
              <a:lnSpc>
                <a:spcPct val="115000"/>
              </a:lnSpc>
              <a:spcBef>
                <a:spcPts val="1600"/>
              </a:spcBef>
              <a:spcAft>
                <a:spcPts val="160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9pPr>
          </a:lstStyle>
          <a:p>
            <a:endParaRPr/>
          </a:p>
        </p:txBody>
      </p:sp>
    </p:spTree>
    <p:extLst>
      <p:ext uri="{BB962C8B-B14F-4D97-AF65-F5344CB8AC3E}">
        <p14:creationId xmlns:p14="http://schemas.microsoft.com/office/powerpoint/2010/main" val="1451360490"/>
      </p:ext>
    </p:extLst>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3.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jpeg"/><Relationship Id="rId7" Type="http://schemas.openxmlformats.org/officeDocument/2006/relationships/image" Target="../media/image50.sv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jpeg"/><Relationship Id="rId10" Type="http://schemas.openxmlformats.org/officeDocument/2006/relationships/image" Target="../media/image53.png"/><Relationship Id="rId4" Type="http://schemas.openxmlformats.org/officeDocument/2006/relationships/image" Target="../media/image47.jpeg"/><Relationship Id="rId9" Type="http://schemas.openxmlformats.org/officeDocument/2006/relationships/image" Target="../media/image52.svg"/></Relationships>
</file>

<file path=ppt/slides/_rels/slide2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image" Target="../media/image56.jpeg"/></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60.jpeg"/><Relationship Id="rId4" Type="http://schemas.openxmlformats.org/officeDocument/2006/relationships/image" Target="../media/image59.jpeg"/></Relationships>
</file>

<file path=ppt/slides/_rels/slide2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0.xml"/><Relationship Id="rId1" Type="http://schemas.openxmlformats.org/officeDocument/2006/relationships/slideLayout" Target="../slideLayouts/slideLayout47.xml"/><Relationship Id="rId4" Type="http://schemas.openxmlformats.org/officeDocument/2006/relationships/image" Target="../media/image63.jpeg"/></Relationships>
</file>

<file path=ppt/slides/_rels/slide2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66.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tiff"/></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3.pn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3.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3.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alphaModFix/>
            <a:extLst>
              <a:ext uri="{28A0092B-C50C-407E-A947-70E740481C1C}">
                <a14:useLocalDpi xmlns:a14="http://schemas.microsoft.com/office/drawing/2010/main"/>
              </a:ext>
            </a:extLst>
          </a:blip>
          <a:stretch>
            <a:fillRect/>
          </a:stretch>
        </a:blipFill>
        <a:effectLst/>
      </p:bgPr>
    </p:bg>
    <p:spTree>
      <p:nvGrpSpPr>
        <p:cNvPr id="1" name="Shape 130"/>
        <p:cNvGrpSpPr/>
        <p:nvPr/>
      </p:nvGrpSpPr>
      <p:grpSpPr>
        <a:xfrm>
          <a:off x="0" y="0"/>
          <a:ext cx="0" cy="0"/>
          <a:chOff x="0" y="0"/>
          <a:chExt cx="0" cy="0"/>
        </a:xfrm>
      </p:grpSpPr>
      <p:sp>
        <p:nvSpPr>
          <p:cNvPr id="132" name="Google Shape;132;p24"/>
          <p:cNvSpPr txBox="1">
            <a:spLocks noGrp="1"/>
          </p:cNvSpPr>
          <p:nvPr>
            <p:ph type="ctrTitle"/>
          </p:nvPr>
        </p:nvSpPr>
        <p:spPr>
          <a:xfrm>
            <a:off x="3462867" y="1061131"/>
            <a:ext cx="5093305" cy="162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sz="3600" dirty="0" err="1">
                <a:solidFill>
                  <a:srgbClr val="F3F3F3"/>
                </a:solidFill>
                <a:effectLst>
                  <a:outerShdw blurRad="63500" sx="101000" sy="101000" algn="ctr" rotWithShape="0">
                    <a:prstClr val="black">
                      <a:alpha val="40000"/>
                    </a:prstClr>
                  </a:outerShdw>
                </a:effectLst>
              </a:rPr>
              <a:t>Bôkan</a:t>
            </a:r>
            <a:r>
              <a:rPr lang="de-DE" sz="3600" dirty="0">
                <a:solidFill>
                  <a:srgbClr val="F3F3F3"/>
                </a:solidFill>
                <a:effectLst>
                  <a:outerShdw blurRad="63500" sx="101000" sy="101000" algn="ctr" rotWithShape="0">
                    <a:prstClr val="black">
                      <a:alpha val="40000"/>
                    </a:prstClr>
                  </a:outerShdw>
                </a:effectLst>
              </a:rPr>
              <a:t> Bar &amp; Restaurant</a:t>
            </a:r>
            <a:br>
              <a:rPr lang="de-DE" sz="3600" dirty="0">
                <a:solidFill>
                  <a:srgbClr val="F3F3F3"/>
                </a:solidFill>
                <a:effectLst>
                  <a:outerShdw blurRad="63500" sx="101000" sy="101000" algn="ctr" rotWithShape="0">
                    <a:prstClr val="black">
                      <a:alpha val="40000"/>
                    </a:prstClr>
                  </a:outerShdw>
                </a:effectLst>
              </a:rPr>
            </a:br>
            <a:r>
              <a:rPr lang="de-DE" sz="3600" dirty="0">
                <a:solidFill>
                  <a:srgbClr val="F3F3F3"/>
                </a:solidFill>
                <a:effectLst>
                  <a:outerShdw blurRad="63500" sx="101000" sy="101000" algn="ctr" rotWithShape="0">
                    <a:prstClr val="black">
                      <a:alpha val="40000"/>
                    </a:prstClr>
                  </a:outerShdw>
                </a:effectLst>
              </a:rPr>
              <a:t>NLP </a:t>
            </a:r>
            <a:r>
              <a:rPr lang="de-DE" sz="3600" dirty="0" err="1">
                <a:solidFill>
                  <a:srgbClr val="F3F3F3"/>
                </a:solidFill>
                <a:effectLst>
                  <a:outerShdw blurRad="63500" sx="101000" sy="101000" algn="ctr" rotWithShape="0">
                    <a:prstClr val="black">
                      <a:alpha val="40000"/>
                    </a:prstClr>
                  </a:outerShdw>
                </a:effectLst>
              </a:rPr>
              <a:t>Invent</a:t>
            </a:r>
            <a:r>
              <a:rPr lang="de-DE" sz="3600" dirty="0">
                <a:solidFill>
                  <a:srgbClr val="F3F3F3"/>
                </a:solidFill>
                <a:effectLst>
                  <a:outerShdw blurRad="63500" sx="101000" sy="101000" algn="ctr" rotWithShape="0">
                    <a:prstClr val="black">
                      <a:alpha val="40000"/>
                    </a:prstClr>
                  </a:outerShdw>
                </a:effectLst>
              </a:rPr>
              <a:t> Project</a:t>
            </a:r>
            <a:endParaRPr sz="3600" dirty="0">
              <a:solidFill>
                <a:srgbClr val="F3F3F3"/>
              </a:solidFill>
              <a:effectLst>
                <a:outerShdw blurRad="63500" sx="101000" sy="101000" algn="ctr" rotWithShape="0">
                  <a:prstClr val="black">
                    <a:alpha val="40000"/>
                  </a:prstClr>
                </a:outerShdw>
              </a:effectLst>
            </a:endParaRPr>
          </a:p>
        </p:txBody>
      </p:sp>
      <p:sp>
        <p:nvSpPr>
          <p:cNvPr id="133" name="Google Shape;133;p24"/>
          <p:cNvSpPr/>
          <p:nvPr/>
        </p:nvSpPr>
        <p:spPr>
          <a:xfrm>
            <a:off x="4514851" y="954996"/>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4"/>
          <p:cNvSpPr txBox="1">
            <a:spLocks noGrp="1"/>
          </p:cNvSpPr>
          <p:nvPr>
            <p:ph type="subTitle" idx="1"/>
          </p:nvPr>
        </p:nvSpPr>
        <p:spPr>
          <a:xfrm>
            <a:off x="8017644" y="4689725"/>
            <a:ext cx="964991" cy="28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dirty="0">
                <a:solidFill>
                  <a:srgbClr val="F3F3F3"/>
                </a:solidFill>
              </a:rPr>
              <a:t>Group 6</a:t>
            </a:r>
            <a:endParaRPr dirty="0">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Trebuchet MS" panose="020B0603020202020204"/>
              <a:ea typeface="+mn-ea"/>
              <a:cs typeface="+mn-cs"/>
              <a:sym typeface="Arial"/>
            </a:endParaRPr>
          </a:p>
        </p:txBody>
      </p:sp>
      <p:pic>
        <p:nvPicPr>
          <p:cNvPr id="12" name="Picture 1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alphaModFix amt="1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Trebuchet MS" panose="020B0603020202020204"/>
              <a:ea typeface="+mn-ea"/>
              <a:cs typeface="+mn-cs"/>
              <a:sym typeface="Arial"/>
            </a:endParaRPr>
          </a:p>
        </p:txBody>
      </p:sp>
      <p:sp>
        <p:nvSpPr>
          <p:cNvPr id="15" name="Rectangle 14">
            <a:extLst>
              <a:ext uri="{FF2B5EF4-FFF2-40B4-BE49-F238E27FC236}">
                <a16:creationId xmlns:a16="http://schemas.microsoft.com/office/drawing/2014/main" id="{03E48FB8-10EF-BB48-AC60-BB31FF55CFD7}"/>
              </a:ext>
            </a:extLst>
          </p:cNvPr>
          <p:cNvSpPr/>
          <p:nvPr/>
        </p:nvSpPr>
        <p:spPr>
          <a:xfrm>
            <a:off x="3483395" y="0"/>
            <a:ext cx="5658223" cy="51435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prstClr val="black"/>
              </a:solidFill>
              <a:effectLst/>
              <a:uLnTx/>
              <a:uFillTx/>
              <a:latin typeface="Trebuchet MS" panose="020B0603020202020204"/>
              <a:ea typeface="+mn-ea"/>
              <a:cs typeface="+mn-cs"/>
              <a:sym typeface="Arial"/>
            </a:endParaRPr>
          </a:p>
        </p:txBody>
      </p:sp>
      <p:pic>
        <p:nvPicPr>
          <p:cNvPr id="16" name="Picture 1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1" y="3754534"/>
            <a:ext cx="3723894" cy="108501"/>
          </a:xfrm>
          <a:prstGeom prst="rect">
            <a:avLst/>
          </a:prstGeom>
        </p:spPr>
      </p:pic>
      <p:sp>
        <p:nvSpPr>
          <p:cNvPr id="18" name="Rectangle 1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5" cy="238535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84A8B799-2FC8-4066-98CA-A2D5325D7EDC}"/>
              </a:ext>
            </a:extLst>
          </p:cNvPr>
          <p:cNvGraphicFramePr>
            <a:graphicFrameLocks noGrp="1"/>
          </p:cNvGraphicFramePr>
          <p:nvPr>
            <p:ph idx="1"/>
            <p:extLst>
              <p:ext uri="{D42A27DB-BD31-4B8C-83A1-F6EECF244321}">
                <p14:modId xmlns:p14="http://schemas.microsoft.com/office/powerpoint/2010/main" val="3227635609"/>
              </p:ext>
            </p:extLst>
          </p:nvPr>
        </p:nvGraphicFramePr>
        <p:xfrm>
          <a:off x="3824941" y="479823"/>
          <a:ext cx="5140155" cy="4183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itle 1">
            <a:extLst>
              <a:ext uri="{FF2B5EF4-FFF2-40B4-BE49-F238E27FC236}">
                <a16:creationId xmlns:a16="http://schemas.microsoft.com/office/drawing/2014/main" id="{D17BBAAF-A49C-40BD-81A1-B515366E46AA}"/>
              </a:ext>
            </a:extLst>
          </p:cNvPr>
          <p:cNvSpPr>
            <a:spLocks noGrp="1"/>
          </p:cNvSpPr>
          <p:nvPr>
            <p:ph type="title"/>
          </p:nvPr>
        </p:nvSpPr>
        <p:spPr>
          <a:xfrm>
            <a:off x="1399213" y="1912866"/>
            <a:ext cx="2122004" cy="1175875"/>
          </a:xfrm>
        </p:spPr>
        <p:txBody>
          <a:bodyPr>
            <a:normAutofit/>
          </a:bodyPr>
          <a:lstStyle/>
          <a:p>
            <a:pPr algn="r"/>
            <a:r>
              <a:rPr lang="fr-FR" sz="3300" dirty="0" err="1"/>
              <a:t>Threats</a:t>
            </a:r>
            <a:endParaRPr lang="en-FR" sz="3300" dirty="0"/>
          </a:p>
        </p:txBody>
      </p:sp>
      <p:sp>
        <p:nvSpPr>
          <p:cNvPr id="13" name="ZoneTexte 12">
            <a:extLst>
              <a:ext uri="{FF2B5EF4-FFF2-40B4-BE49-F238E27FC236}">
                <a16:creationId xmlns:a16="http://schemas.microsoft.com/office/drawing/2014/main" id="{47383FCA-6AFE-4616-A337-6DDA961FC68A}"/>
              </a:ext>
            </a:extLst>
          </p:cNvPr>
          <p:cNvSpPr txBox="1"/>
          <p:nvPr/>
        </p:nvSpPr>
        <p:spPr>
          <a:xfrm>
            <a:off x="-46014" y="2685791"/>
            <a:ext cx="3599110"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prstClr val="white"/>
                </a:solidFill>
                <a:effectLst/>
                <a:uLnTx/>
                <a:uFillTx/>
                <a:latin typeface="Trebuchet MS" panose="020B0703020202090204" pitchFamily="34" charset="0"/>
                <a:cs typeface="Arial"/>
                <a:sym typeface="Arial"/>
              </a:rPr>
              <a:t>Increased competition &amp; impact of Brexit</a:t>
            </a:r>
            <a:endParaRPr kumimoji="0" lang="fr-FR" sz="1400" b="0" i="0" u="none" strike="noStrike" kern="0" cap="none" spc="0" normalizeH="0" baseline="0" noProof="0" dirty="0">
              <a:ln>
                <a:noFill/>
              </a:ln>
              <a:solidFill>
                <a:prstClr val="white"/>
              </a:solidFill>
              <a:effectLst/>
              <a:uLnTx/>
              <a:uFillTx/>
              <a:latin typeface="Trebuchet MS" panose="020B0703020202090204" pitchFamily="34" charset="0"/>
              <a:cs typeface="Arial"/>
              <a:sym typeface="Arial"/>
            </a:endParaRPr>
          </a:p>
        </p:txBody>
      </p:sp>
    </p:spTree>
    <p:extLst>
      <p:ext uri="{BB962C8B-B14F-4D97-AF65-F5344CB8AC3E}">
        <p14:creationId xmlns:p14="http://schemas.microsoft.com/office/powerpoint/2010/main" val="2641620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4"/>
          <p:cNvSpPr/>
          <p:nvPr/>
        </p:nvSpPr>
        <p:spPr>
          <a:xfrm>
            <a:off x="980475" y="1037975"/>
            <a:ext cx="7183200" cy="4021042"/>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txBox="1">
            <a:spLocks noGrp="1"/>
          </p:cNvSpPr>
          <p:nvPr>
            <p:ph type="ctrTitle"/>
          </p:nvPr>
        </p:nvSpPr>
        <p:spPr>
          <a:xfrm>
            <a:off x="718861" y="402826"/>
            <a:ext cx="6188835" cy="668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REVENUE  ESTIMATION  :  RESTAURANT</a:t>
            </a:r>
            <a:endParaRPr dirty="0"/>
          </a:p>
        </p:txBody>
      </p:sp>
      <p:sp>
        <p:nvSpPr>
          <p:cNvPr id="300" name="Google Shape;300;p34"/>
          <p:cNvSpPr txBox="1">
            <a:spLocks noGrp="1"/>
          </p:cNvSpPr>
          <p:nvPr>
            <p:ph type="subTitle" idx="4294967295"/>
          </p:nvPr>
        </p:nvSpPr>
        <p:spPr>
          <a:xfrm>
            <a:off x="1914574" y="1747509"/>
            <a:ext cx="2940469" cy="3546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2F2F2F"/>
                </a:solidFill>
              </a:rPr>
              <a:t>70 </a:t>
            </a:r>
            <a:r>
              <a:rPr lang="fr-FR" sz="1200" dirty="0" err="1">
                <a:solidFill>
                  <a:srgbClr val="2F2F2F"/>
                </a:solidFill>
              </a:rPr>
              <a:t>seats</a:t>
            </a:r>
            <a:r>
              <a:rPr lang="fr-FR" sz="1200" dirty="0">
                <a:solidFill>
                  <a:srgbClr val="2F2F2F"/>
                </a:solidFill>
              </a:rPr>
              <a:t>   2 services</a:t>
            </a:r>
            <a:endParaRPr sz="1200" dirty="0">
              <a:solidFill>
                <a:srgbClr val="2F2F2F"/>
              </a:solidFill>
            </a:endParaRPr>
          </a:p>
        </p:txBody>
      </p:sp>
      <p:sp>
        <p:nvSpPr>
          <p:cNvPr id="301" name="Google Shape;301;p34"/>
          <p:cNvSpPr txBox="1">
            <a:spLocks noGrp="1"/>
          </p:cNvSpPr>
          <p:nvPr>
            <p:ph type="subTitle" idx="4294967295"/>
          </p:nvPr>
        </p:nvSpPr>
        <p:spPr>
          <a:xfrm>
            <a:off x="1937582" y="2384053"/>
            <a:ext cx="2940469" cy="3546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1200" dirty="0"/>
              <a:t>50% </a:t>
            </a:r>
            <a:r>
              <a:rPr lang="fr-FR" sz="1200" dirty="0" err="1">
                <a:solidFill>
                  <a:srgbClr val="2F2F2F"/>
                </a:solidFill>
              </a:rPr>
              <a:t>Occupancy</a:t>
            </a:r>
            <a:r>
              <a:rPr lang="fr-FR" sz="1200" dirty="0">
                <a:solidFill>
                  <a:srgbClr val="2F2F2F"/>
                </a:solidFill>
              </a:rPr>
              <a:t> rate </a:t>
            </a:r>
            <a:endParaRPr sz="1200" dirty="0">
              <a:solidFill>
                <a:srgbClr val="2F2F2F"/>
              </a:solidFill>
            </a:endParaRPr>
          </a:p>
        </p:txBody>
      </p:sp>
      <p:sp>
        <p:nvSpPr>
          <p:cNvPr id="302" name="Google Shape;302;p34"/>
          <p:cNvSpPr txBox="1">
            <a:spLocks noGrp="1"/>
          </p:cNvSpPr>
          <p:nvPr>
            <p:ph type="ctrTitle" idx="4294967295"/>
          </p:nvPr>
        </p:nvSpPr>
        <p:spPr>
          <a:xfrm>
            <a:off x="5474501" y="1376782"/>
            <a:ext cx="1975310" cy="3546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solidFill>
                  <a:srgbClr val="2F2F2F"/>
                </a:solidFill>
              </a:rPr>
              <a:t>02 </a:t>
            </a:r>
            <a:br>
              <a:rPr lang="fr-FR" sz="1600" dirty="0">
                <a:solidFill>
                  <a:srgbClr val="2F2F2F"/>
                </a:solidFill>
              </a:rPr>
            </a:br>
            <a:r>
              <a:rPr lang="fr-FR" sz="1600" dirty="0"/>
              <a:t>DINNER</a:t>
            </a:r>
            <a:endParaRPr sz="1600" dirty="0">
              <a:solidFill>
                <a:srgbClr val="2F2F2F"/>
              </a:solidFill>
            </a:endParaRPr>
          </a:p>
        </p:txBody>
      </p:sp>
      <p:sp>
        <p:nvSpPr>
          <p:cNvPr id="303" name="Google Shape;303;p34"/>
          <p:cNvSpPr txBox="1">
            <a:spLocks noGrp="1"/>
          </p:cNvSpPr>
          <p:nvPr>
            <p:ph type="ctrTitle" idx="4294967295"/>
          </p:nvPr>
        </p:nvSpPr>
        <p:spPr>
          <a:xfrm>
            <a:off x="1914575" y="1376782"/>
            <a:ext cx="1715795" cy="3546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solidFill>
                  <a:srgbClr val="2F2F2F"/>
                </a:solidFill>
              </a:rPr>
              <a:t>01 </a:t>
            </a:r>
            <a:br>
              <a:rPr lang="en" sz="1600" dirty="0">
                <a:solidFill>
                  <a:srgbClr val="2F2F2F"/>
                </a:solidFill>
              </a:rPr>
            </a:br>
            <a:r>
              <a:rPr lang="fr-FR" sz="1600" dirty="0">
                <a:solidFill>
                  <a:srgbClr val="2F2F2F"/>
                </a:solidFill>
              </a:rPr>
              <a:t>BRUNCH</a:t>
            </a:r>
            <a:endParaRPr sz="1600" dirty="0">
              <a:solidFill>
                <a:srgbClr val="2F2F2F"/>
              </a:solidFill>
            </a:endParaRPr>
          </a:p>
        </p:txBody>
      </p:sp>
      <p:sp>
        <p:nvSpPr>
          <p:cNvPr id="304" name="Google Shape;304;p34"/>
          <p:cNvSpPr txBox="1">
            <a:spLocks noGrp="1"/>
          </p:cNvSpPr>
          <p:nvPr>
            <p:ph type="subTitle" idx="4294967295"/>
          </p:nvPr>
        </p:nvSpPr>
        <p:spPr>
          <a:xfrm>
            <a:off x="1914574" y="3161034"/>
            <a:ext cx="2940469" cy="3546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1200" dirty="0">
                <a:solidFill>
                  <a:srgbClr val="2F2F2F"/>
                </a:solidFill>
              </a:rPr>
              <a:t>Menu of £</a:t>
            </a:r>
            <a:r>
              <a:rPr lang="en" sz="1200" dirty="0">
                <a:solidFill>
                  <a:srgbClr val="2F2F2F"/>
                </a:solidFill>
              </a:rPr>
              <a:t>52 </a:t>
            </a:r>
            <a:endParaRPr sz="1200" dirty="0">
              <a:solidFill>
                <a:srgbClr val="2F2F2F"/>
              </a:solidFill>
            </a:endParaRPr>
          </a:p>
        </p:txBody>
      </p:sp>
      <p:sp>
        <p:nvSpPr>
          <p:cNvPr id="305" name="Google Shape;305;p34"/>
          <p:cNvSpPr txBox="1">
            <a:spLocks noGrp="1"/>
          </p:cNvSpPr>
          <p:nvPr>
            <p:ph type="subTitle" idx="4294967295"/>
          </p:nvPr>
        </p:nvSpPr>
        <p:spPr>
          <a:xfrm>
            <a:off x="1914574" y="3839397"/>
            <a:ext cx="2940469" cy="354657"/>
          </a:xfrm>
          <a:prstGeom prst="rect">
            <a:avLst/>
          </a:prstGeom>
        </p:spPr>
        <p:txBody>
          <a:bodyPr spcFirstLastPara="1" wrap="square" lIns="91425" tIns="91425" rIns="91425" bIns="91425" anchor="ctr" anchorCtr="0">
            <a:noAutofit/>
          </a:bodyPr>
          <a:lstStyle/>
          <a:p>
            <a:pPr marL="0" lvl="0" indent="0">
              <a:buNone/>
            </a:pPr>
            <a:r>
              <a:rPr lang="fr-FR" sz="1200" dirty="0"/>
              <a:t>Menu of £52 </a:t>
            </a:r>
          </a:p>
        </p:txBody>
      </p:sp>
      <p:sp>
        <p:nvSpPr>
          <p:cNvPr id="306" name="Google Shape;306;p34"/>
          <p:cNvSpPr txBox="1">
            <a:spLocks noGrp="1"/>
          </p:cNvSpPr>
          <p:nvPr>
            <p:ph type="subTitle" idx="4294967295"/>
          </p:nvPr>
        </p:nvSpPr>
        <p:spPr>
          <a:xfrm>
            <a:off x="5474499" y="1747509"/>
            <a:ext cx="2940469" cy="3546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1200" dirty="0">
                <a:solidFill>
                  <a:srgbClr val="2F2F2F"/>
                </a:solidFill>
              </a:rPr>
              <a:t>70 </a:t>
            </a:r>
            <a:r>
              <a:rPr lang="fr-FR" sz="1200" dirty="0" err="1">
                <a:solidFill>
                  <a:srgbClr val="2F2F2F"/>
                </a:solidFill>
              </a:rPr>
              <a:t>seats</a:t>
            </a:r>
            <a:r>
              <a:rPr lang="fr-FR" sz="1200" dirty="0">
                <a:solidFill>
                  <a:srgbClr val="2F2F2F"/>
                </a:solidFill>
              </a:rPr>
              <a:t>   2 services</a:t>
            </a:r>
            <a:endParaRPr sz="1200" dirty="0">
              <a:solidFill>
                <a:srgbClr val="2F2F2F"/>
              </a:solidFill>
            </a:endParaRPr>
          </a:p>
        </p:txBody>
      </p:sp>
      <p:sp>
        <p:nvSpPr>
          <p:cNvPr id="307" name="Google Shape;307;p34"/>
          <p:cNvSpPr txBox="1">
            <a:spLocks noGrp="1"/>
          </p:cNvSpPr>
          <p:nvPr>
            <p:ph type="subTitle" idx="4294967295"/>
          </p:nvPr>
        </p:nvSpPr>
        <p:spPr>
          <a:xfrm>
            <a:off x="5505924" y="2364610"/>
            <a:ext cx="2753098" cy="320400"/>
          </a:xfrm>
          <a:prstGeom prst="rect">
            <a:avLst/>
          </a:prstGeom>
        </p:spPr>
        <p:txBody>
          <a:bodyPr spcFirstLastPara="1" wrap="square" lIns="91425" tIns="91425" rIns="91425" bIns="91425" anchor="ctr" anchorCtr="0">
            <a:noAutofit/>
          </a:bodyPr>
          <a:lstStyle/>
          <a:p>
            <a:pPr marL="0" lvl="0" indent="0">
              <a:buNone/>
            </a:pPr>
            <a:r>
              <a:rPr lang="fr-FR" sz="1200" dirty="0"/>
              <a:t>80% </a:t>
            </a:r>
            <a:r>
              <a:rPr lang="fr-FR" sz="1200" dirty="0" err="1"/>
              <a:t>Occupancy</a:t>
            </a:r>
            <a:r>
              <a:rPr lang="fr-FR" sz="1200" dirty="0"/>
              <a:t> rate </a:t>
            </a:r>
          </a:p>
          <a:p>
            <a:pPr marL="0" lvl="0" indent="0">
              <a:buNone/>
            </a:pPr>
            <a:r>
              <a:rPr lang="fr-FR" sz="1200" dirty="0"/>
              <a:t>   100% </a:t>
            </a:r>
            <a:r>
              <a:rPr lang="fr-FR" sz="1200" dirty="0" err="1"/>
              <a:t>Fri</a:t>
            </a:r>
            <a:r>
              <a:rPr lang="fr-FR" sz="1200" dirty="0"/>
              <a:t>/</a:t>
            </a:r>
            <a:r>
              <a:rPr lang="fr-FR" sz="1200" dirty="0" err="1"/>
              <a:t>Sat</a:t>
            </a:r>
            <a:r>
              <a:rPr lang="fr-FR" sz="1200" dirty="0"/>
              <a:t>    80% Sun    70% </a:t>
            </a:r>
            <a:r>
              <a:rPr lang="fr-FR" sz="1200" dirty="0" err="1"/>
              <a:t>Other</a:t>
            </a:r>
            <a:r>
              <a:rPr lang="fr-FR" sz="1200" dirty="0"/>
              <a:t> </a:t>
            </a:r>
          </a:p>
        </p:txBody>
      </p:sp>
      <p:sp>
        <p:nvSpPr>
          <p:cNvPr id="308" name="Google Shape;308;p34"/>
          <p:cNvSpPr txBox="1">
            <a:spLocks noGrp="1"/>
          </p:cNvSpPr>
          <p:nvPr>
            <p:ph type="subTitle" idx="4294967295"/>
          </p:nvPr>
        </p:nvSpPr>
        <p:spPr>
          <a:xfrm>
            <a:off x="5474499" y="3161034"/>
            <a:ext cx="2940469" cy="3546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2F2F2F"/>
                </a:solidFill>
              </a:rPr>
              <a:t>£45 </a:t>
            </a:r>
            <a:r>
              <a:rPr lang="fr-FR" sz="1200" dirty="0">
                <a:solidFill>
                  <a:srgbClr val="2F2F2F"/>
                </a:solidFill>
              </a:rPr>
              <a:t>per </a:t>
            </a:r>
            <a:r>
              <a:rPr lang="fr-FR" sz="1200" dirty="0" err="1">
                <a:solidFill>
                  <a:srgbClr val="2F2F2F"/>
                </a:solidFill>
              </a:rPr>
              <a:t>person</a:t>
            </a:r>
            <a:endParaRPr sz="1200" dirty="0">
              <a:solidFill>
                <a:srgbClr val="2F2F2F"/>
              </a:solidFill>
            </a:endParaRPr>
          </a:p>
        </p:txBody>
      </p:sp>
      <p:sp>
        <p:nvSpPr>
          <p:cNvPr id="309" name="Google Shape;309;p34"/>
          <p:cNvSpPr txBox="1">
            <a:spLocks noGrp="1"/>
          </p:cNvSpPr>
          <p:nvPr>
            <p:ph type="subTitle" idx="4294967295"/>
          </p:nvPr>
        </p:nvSpPr>
        <p:spPr>
          <a:xfrm>
            <a:off x="5474499" y="3839397"/>
            <a:ext cx="2940469" cy="3546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2F2F2F"/>
                </a:solidFill>
              </a:rPr>
              <a:t>£20 </a:t>
            </a:r>
            <a:r>
              <a:rPr lang="fr-FR" sz="1200" dirty="0">
                <a:solidFill>
                  <a:srgbClr val="2F2F2F"/>
                </a:solidFill>
              </a:rPr>
              <a:t>per </a:t>
            </a:r>
            <a:r>
              <a:rPr lang="fr-FR" sz="1200" dirty="0" err="1">
                <a:solidFill>
                  <a:srgbClr val="2F2F2F"/>
                </a:solidFill>
              </a:rPr>
              <a:t>person</a:t>
            </a:r>
            <a:endParaRPr sz="1200" dirty="0">
              <a:solidFill>
                <a:srgbClr val="2F2F2F"/>
              </a:solidFill>
            </a:endParaRPr>
          </a:p>
        </p:txBody>
      </p:sp>
      <p:grpSp>
        <p:nvGrpSpPr>
          <p:cNvPr id="310" name="Google Shape;310;p34"/>
          <p:cNvGrpSpPr/>
          <p:nvPr/>
        </p:nvGrpSpPr>
        <p:grpSpPr>
          <a:xfrm>
            <a:off x="1312475" y="2126342"/>
            <a:ext cx="586749" cy="2058036"/>
            <a:chOff x="1052000" y="2415775"/>
            <a:chExt cx="525900" cy="1549500"/>
          </a:xfrm>
        </p:grpSpPr>
        <p:cxnSp>
          <p:nvCxnSpPr>
            <p:cNvPr id="311" name="Google Shape;311;p34"/>
            <p:cNvCxnSpPr/>
            <p:nvPr/>
          </p:nvCxnSpPr>
          <p:spPr>
            <a:xfrm>
              <a:off x="1052000" y="24157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312" name="Google Shape;312;p34"/>
            <p:cNvCxnSpPr/>
            <p:nvPr/>
          </p:nvCxnSpPr>
          <p:spPr>
            <a:xfrm>
              <a:off x="1052000" y="29322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313" name="Google Shape;313;p34"/>
            <p:cNvCxnSpPr/>
            <p:nvPr/>
          </p:nvCxnSpPr>
          <p:spPr>
            <a:xfrm>
              <a:off x="1052000" y="34487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314" name="Google Shape;314;p34"/>
            <p:cNvCxnSpPr/>
            <p:nvPr/>
          </p:nvCxnSpPr>
          <p:spPr>
            <a:xfrm>
              <a:off x="1052000" y="3965275"/>
              <a:ext cx="525900" cy="0"/>
            </a:xfrm>
            <a:prstGeom prst="straightConnector1">
              <a:avLst/>
            </a:prstGeom>
            <a:noFill/>
            <a:ln w="19050" cap="flat" cmpd="sng">
              <a:solidFill>
                <a:srgbClr val="2F2F2F"/>
              </a:solidFill>
              <a:prstDash val="solid"/>
              <a:round/>
              <a:headEnd type="none" w="med" len="med"/>
              <a:tailEnd type="none" w="med" len="med"/>
            </a:ln>
          </p:spPr>
        </p:cxnSp>
      </p:grpSp>
      <p:grpSp>
        <p:nvGrpSpPr>
          <p:cNvPr id="315" name="Google Shape;315;p34"/>
          <p:cNvGrpSpPr/>
          <p:nvPr/>
        </p:nvGrpSpPr>
        <p:grpSpPr>
          <a:xfrm>
            <a:off x="4892499" y="2126342"/>
            <a:ext cx="613425" cy="2058035"/>
            <a:chOff x="4632025" y="2415775"/>
            <a:chExt cx="525900" cy="1549500"/>
          </a:xfrm>
        </p:grpSpPr>
        <p:cxnSp>
          <p:nvCxnSpPr>
            <p:cNvPr id="316" name="Google Shape;316;p34"/>
            <p:cNvCxnSpPr/>
            <p:nvPr/>
          </p:nvCxnSpPr>
          <p:spPr>
            <a:xfrm>
              <a:off x="4632025" y="24157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317" name="Google Shape;317;p34"/>
            <p:cNvCxnSpPr/>
            <p:nvPr/>
          </p:nvCxnSpPr>
          <p:spPr>
            <a:xfrm>
              <a:off x="4632025" y="29322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318" name="Google Shape;318;p34"/>
            <p:cNvCxnSpPr/>
            <p:nvPr/>
          </p:nvCxnSpPr>
          <p:spPr>
            <a:xfrm>
              <a:off x="4632025" y="34487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319" name="Google Shape;319;p34"/>
            <p:cNvCxnSpPr/>
            <p:nvPr/>
          </p:nvCxnSpPr>
          <p:spPr>
            <a:xfrm>
              <a:off x="4632025" y="3965275"/>
              <a:ext cx="525900" cy="0"/>
            </a:xfrm>
            <a:prstGeom prst="straightConnector1">
              <a:avLst/>
            </a:prstGeom>
            <a:noFill/>
            <a:ln w="19050" cap="flat" cmpd="sng">
              <a:solidFill>
                <a:srgbClr val="2F2F2F"/>
              </a:solidFill>
              <a:prstDash val="solid"/>
              <a:round/>
              <a:headEnd type="none" w="med" len="med"/>
              <a:tailEnd type="none" w="med" len="med"/>
            </a:ln>
          </p:spPr>
        </p:cxnSp>
      </p:grpSp>
      <p:pic>
        <p:nvPicPr>
          <p:cNvPr id="3" name="Graphique 2" descr="Table et chaises">
            <a:extLst>
              <a:ext uri="{FF2B5EF4-FFF2-40B4-BE49-F238E27FC236}">
                <a16:creationId xmlns:a16="http://schemas.microsoft.com/office/drawing/2014/main" id="{12027340-7559-4D4B-9F41-4AEC27A9322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05039" y="1627610"/>
            <a:ext cx="618486" cy="618486"/>
          </a:xfrm>
          <a:prstGeom prst="rect">
            <a:avLst/>
          </a:prstGeom>
        </p:spPr>
      </p:pic>
      <p:pic>
        <p:nvPicPr>
          <p:cNvPr id="50" name="Graphique 49" descr="Table et chaises">
            <a:extLst>
              <a:ext uri="{FF2B5EF4-FFF2-40B4-BE49-F238E27FC236}">
                <a16:creationId xmlns:a16="http://schemas.microsoft.com/office/drawing/2014/main" id="{259FCC8D-C502-45D4-9BCF-E796D45E9DD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76355" y="1640943"/>
            <a:ext cx="618486" cy="618486"/>
          </a:xfrm>
          <a:prstGeom prst="rect">
            <a:avLst/>
          </a:prstGeom>
        </p:spPr>
      </p:pic>
      <p:pic>
        <p:nvPicPr>
          <p:cNvPr id="5" name="Graphique 4" descr="Jauge">
            <a:extLst>
              <a:ext uri="{FF2B5EF4-FFF2-40B4-BE49-F238E27FC236}">
                <a16:creationId xmlns:a16="http://schemas.microsoft.com/office/drawing/2014/main" id="{D7D9D8F6-27B9-4312-AD18-0594C5B6DBC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97250" y="2263810"/>
            <a:ext cx="613426" cy="613426"/>
          </a:xfrm>
          <a:prstGeom prst="rect">
            <a:avLst/>
          </a:prstGeom>
        </p:spPr>
      </p:pic>
      <p:pic>
        <p:nvPicPr>
          <p:cNvPr id="53" name="Graphique 52" descr="Jauge">
            <a:extLst>
              <a:ext uri="{FF2B5EF4-FFF2-40B4-BE49-F238E27FC236}">
                <a16:creationId xmlns:a16="http://schemas.microsoft.com/office/drawing/2014/main" id="{EB19C179-48F7-44F8-8991-2DA775ABBA8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92499" y="2271761"/>
            <a:ext cx="613426" cy="613426"/>
          </a:xfrm>
          <a:prstGeom prst="rect">
            <a:avLst/>
          </a:prstGeom>
        </p:spPr>
      </p:pic>
      <p:cxnSp>
        <p:nvCxnSpPr>
          <p:cNvPr id="57" name="Connecteur droit 56">
            <a:extLst>
              <a:ext uri="{FF2B5EF4-FFF2-40B4-BE49-F238E27FC236}">
                <a16:creationId xmlns:a16="http://schemas.microsoft.com/office/drawing/2014/main" id="{F57543CF-F46F-418F-9275-83A115C03983}"/>
              </a:ext>
            </a:extLst>
          </p:cNvPr>
          <p:cNvCxnSpPr>
            <a:cxnSpLocks/>
          </p:cNvCxnSpPr>
          <p:nvPr/>
        </p:nvCxnSpPr>
        <p:spPr>
          <a:xfrm>
            <a:off x="5623192" y="2839299"/>
            <a:ext cx="2417565" cy="35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41BE6257-ADF4-43DF-A479-6BB5166F2156}"/>
              </a:ext>
            </a:extLst>
          </p:cNvPr>
          <p:cNvSpPr txBox="1"/>
          <p:nvPr/>
        </p:nvSpPr>
        <p:spPr>
          <a:xfrm>
            <a:off x="3170578" y="2842597"/>
            <a:ext cx="1443162" cy="307777"/>
          </a:xfrm>
          <a:prstGeom prst="rect">
            <a:avLst/>
          </a:prstGeom>
          <a:noFill/>
        </p:spPr>
        <p:txBody>
          <a:bodyPr wrap="square" rtlCol="0">
            <a:spAutoFit/>
          </a:bodyPr>
          <a:lstStyle/>
          <a:p>
            <a:r>
              <a:rPr lang="fr-FR" b="1" dirty="0">
                <a:solidFill>
                  <a:srgbClr val="2F2F2F"/>
                </a:solidFill>
                <a:latin typeface="Rokkitt Regular"/>
                <a:sym typeface="Rokkitt Regular"/>
              </a:rPr>
              <a:t>70</a:t>
            </a:r>
            <a:r>
              <a:rPr lang="fr-FR" sz="1200" b="1" dirty="0">
                <a:solidFill>
                  <a:srgbClr val="2F2F2F"/>
                </a:solidFill>
                <a:latin typeface="Rokkitt Regular"/>
                <a:sym typeface="Rokkitt Regular"/>
              </a:rPr>
              <a:t> </a:t>
            </a:r>
            <a:r>
              <a:rPr lang="fr-FR" b="1" dirty="0">
                <a:solidFill>
                  <a:srgbClr val="2F2F2F"/>
                </a:solidFill>
                <a:latin typeface="Rokkitt Regular"/>
                <a:sym typeface="Rokkitt Regular"/>
              </a:rPr>
              <a:t>people</a:t>
            </a:r>
            <a:r>
              <a:rPr lang="fr-FR" sz="1200" b="1" dirty="0">
                <a:solidFill>
                  <a:srgbClr val="2F2F2F"/>
                </a:solidFill>
                <a:latin typeface="Rokkitt Regular"/>
                <a:sym typeface="Rokkitt Regular"/>
              </a:rPr>
              <a:t> </a:t>
            </a:r>
            <a:r>
              <a:rPr lang="fr-FR" b="1" dirty="0" err="1">
                <a:solidFill>
                  <a:srgbClr val="2F2F2F"/>
                </a:solidFill>
                <a:latin typeface="Rokkitt Regular"/>
                <a:sym typeface="Rokkitt Regular"/>
              </a:rPr>
              <a:t>eating</a:t>
            </a:r>
            <a:endParaRPr lang="fr-FR" b="1" dirty="0">
              <a:solidFill>
                <a:srgbClr val="2F2F2F"/>
              </a:solidFill>
              <a:latin typeface="Rokkitt Regular"/>
              <a:sym typeface="Rokkitt Regular"/>
            </a:endParaRPr>
          </a:p>
        </p:txBody>
      </p:sp>
      <p:sp>
        <p:nvSpPr>
          <p:cNvPr id="60" name="ZoneTexte 59">
            <a:extLst>
              <a:ext uri="{FF2B5EF4-FFF2-40B4-BE49-F238E27FC236}">
                <a16:creationId xmlns:a16="http://schemas.microsoft.com/office/drawing/2014/main" id="{B5298C2C-6009-464F-A904-3C92E3EE975E}"/>
              </a:ext>
            </a:extLst>
          </p:cNvPr>
          <p:cNvSpPr txBox="1"/>
          <p:nvPr/>
        </p:nvSpPr>
        <p:spPr>
          <a:xfrm>
            <a:off x="6632901" y="2845910"/>
            <a:ext cx="1552866" cy="307777"/>
          </a:xfrm>
          <a:prstGeom prst="rect">
            <a:avLst/>
          </a:prstGeom>
          <a:noFill/>
        </p:spPr>
        <p:txBody>
          <a:bodyPr wrap="square" rtlCol="0">
            <a:spAutoFit/>
          </a:bodyPr>
          <a:lstStyle/>
          <a:p>
            <a:r>
              <a:rPr lang="fr-FR" b="1" dirty="0">
                <a:solidFill>
                  <a:srgbClr val="2F2F2F"/>
                </a:solidFill>
                <a:latin typeface="Rokkitt Regular"/>
                <a:sym typeface="Rokkitt Regular"/>
              </a:rPr>
              <a:t>110</a:t>
            </a:r>
            <a:r>
              <a:rPr lang="fr-FR" sz="1200" b="1" dirty="0">
                <a:solidFill>
                  <a:srgbClr val="2F2F2F"/>
                </a:solidFill>
                <a:latin typeface="Rokkitt Regular"/>
                <a:sym typeface="Rokkitt Regular"/>
              </a:rPr>
              <a:t> </a:t>
            </a:r>
            <a:r>
              <a:rPr lang="fr-FR" b="1" dirty="0">
                <a:solidFill>
                  <a:srgbClr val="2F2F2F"/>
                </a:solidFill>
                <a:latin typeface="Rokkitt Regular"/>
                <a:sym typeface="Rokkitt Regular"/>
              </a:rPr>
              <a:t>people</a:t>
            </a:r>
            <a:r>
              <a:rPr lang="fr-FR" sz="1200" b="1" dirty="0">
                <a:solidFill>
                  <a:srgbClr val="2F2F2F"/>
                </a:solidFill>
                <a:latin typeface="Rokkitt Regular"/>
                <a:sym typeface="Rokkitt Regular"/>
              </a:rPr>
              <a:t> </a:t>
            </a:r>
            <a:r>
              <a:rPr lang="fr-FR" b="1" dirty="0" err="1">
                <a:solidFill>
                  <a:srgbClr val="2F2F2F"/>
                </a:solidFill>
                <a:latin typeface="Rokkitt Regular"/>
                <a:sym typeface="Rokkitt Regular"/>
              </a:rPr>
              <a:t>eating</a:t>
            </a:r>
            <a:endParaRPr lang="fr-FR" b="1" dirty="0">
              <a:solidFill>
                <a:srgbClr val="2F2F2F"/>
              </a:solidFill>
              <a:latin typeface="Rokkitt Regular"/>
              <a:sym typeface="Rokkitt Regular"/>
            </a:endParaRPr>
          </a:p>
        </p:txBody>
      </p:sp>
      <p:pic>
        <p:nvPicPr>
          <p:cNvPr id="12" name="Graphique 11" descr="Couverts de table">
            <a:extLst>
              <a:ext uri="{FF2B5EF4-FFF2-40B4-BE49-F238E27FC236}">
                <a16:creationId xmlns:a16="http://schemas.microsoft.com/office/drawing/2014/main" id="{4BE42946-F2F4-4944-9935-84CED055114C}"/>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301694" y="2970053"/>
            <a:ext cx="618486" cy="618486"/>
          </a:xfrm>
          <a:prstGeom prst="rect">
            <a:avLst/>
          </a:prstGeom>
        </p:spPr>
      </p:pic>
      <p:pic>
        <p:nvPicPr>
          <p:cNvPr id="63" name="Graphique 62" descr="Couverts de table">
            <a:extLst>
              <a:ext uri="{FF2B5EF4-FFF2-40B4-BE49-F238E27FC236}">
                <a16:creationId xmlns:a16="http://schemas.microsoft.com/office/drawing/2014/main" id="{BF4818DA-54E2-4898-98A5-5422882AE13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71543" y="2975932"/>
            <a:ext cx="618486" cy="618486"/>
          </a:xfrm>
          <a:prstGeom prst="rect">
            <a:avLst/>
          </a:prstGeom>
        </p:spPr>
      </p:pic>
      <p:pic>
        <p:nvPicPr>
          <p:cNvPr id="14" name="Graphique 13" descr="Martini">
            <a:extLst>
              <a:ext uri="{FF2B5EF4-FFF2-40B4-BE49-F238E27FC236}">
                <a16:creationId xmlns:a16="http://schemas.microsoft.com/office/drawing/2014/main" id="{6AA6D44C-1F3D-4579-BC9A-F4D108CF9E7E}"/>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312475" y="3622108"/>
            <a:ext cx="618486" cy="618486"/>
          </a:xfrm>
          <a:prstGeom prst="rect">
            <a:avLst/>
          </a:prstGeom>
        </p:spPr>
      </p:pic>
      <p:pic>
        <p:nvPicPr>
          <p:cNvPr id="66" name="Graphique 65" descr="Martini">
            <a:extLst>
              <a:ext uri="{FF2B5EF4-FFF2-40B4-BE49-F238E27FC236}">
                <a16:creationId xmlns:a16="http://schemas.microsoft.com/office/drawing/2014/main" id="{38BE4BB3-D884-4B96-ABF0-BD137AFC9C5E}"/>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92499" y="3606461"/>
            <a:ext cx="618486" cy="618486"/>
          </a:xfrm>
          <a:prstGeom prst="rect">
            <a:avLst/>
          </a:prstGeom>
        </p:spPr>
      </p:pic>
      <p:cxnSp>
        <p:nvCxnSpPr>
          <p:cNvPr id="71" name="Connecteur droit 70">
            <a:extLst>
              <a:ext uri="{FF2B5EF4-FFF2-40B4-BE49-F238E27FC236}">
                <a16:creationId xmlns:a16="http://schemas.microsoft.com/office/drawing/2014/main" id="{B08BE36C-39C2-4584-B95E-093050D7B0B4}"/>
              </a:ext>
            </a:extLst>
          </p:cNvPr>
          <p:cNvCxnSpPr>
            <a:cxnSpLocks/>
          </p:cNvCxnSpPr>
          <p:nvPr/>
        </p:nvCxnSpPr>
        <p:spPr>
          <a:xfrm>
            <a:off x="2025233" y="2841695"/>
            <a:ext cx="2417565" cy="35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F762B102-399A-4F1E-AEF3-10094A0B3093}"/>
              </a:ext>
            </a:extLst>
          </p:cNvPr>
          <p:cNvCxnSpPr>
            <a:cxnSpLocks/>
          </p:cNvCxnSpPr>
          <p:nvPr/>
        </p:nvCxnSpPr>
        <p:spPr>
          <a:xfrm>
            <a:off x="5646385" y="4224150"/>
            <a:ext cx="2417565" cy="35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3" name="ZoneTexte 72">
            <a:extLst>
              <a:ext uri="{FF2B5EF4-FFF2-40B4-BE49-F238E27FC236}">
                <a16:creationId xmlns:a16="http://schemas.microsoft.com/office/drawing/2014/main" id="{8C3BF38D-CAEE-4DCB-8B38-69B88703067F}"/>
              </a:ext>
            </a:extLst>
          </p:cNvPr>
          <p:cNvSpPr txBox="1"/>
          <p:nvPr/>
        </p:nvSpPr>
        <p:spPr>
          <a:xfrm>
            <a:off x="3273283" y="4227448"/>
            <a:ext cx="1443162" cy="307777"/>
          </a:xfrm>
          <a:prstGeom prst="rect">
            <a:avLst/>
          </a:prstGeom>
          <a:noFill/>
        </p:spPr>
        <p:txBody>
          <a:bodyPr wrap="square" rtlCol="0">
            <a:spAutoFit/>
          </a:bodyPr>
          <a:lstStyle/>
          <a:p>
            <a:r>
              <a:rPr lang="fr-FR" b="1" dirty="0">
                <a:solidFill>
                  <a:srgbClr val="2F2F2F"/>
                </a:solidFill>
                <a:latin typeface="Rokkitt Regular"/>
                <a:sym typeface="Rokkitt Regular"/>
              </a:rPr>
              <a:t>£52 per </a:t>
            </a:r>
            <a:r>
              <a:rPr lang="fr-FR" b="1" dirty="0" err="1">
                <a:solidFill>
                  <a:srgbClr val="2F2F2F"/>
                </a:solidFill>
                <a:latin typeface="Rokkitt Regular"/>
                <a:sym typeface="Rokkitt Regular"/>
              </a:rPr>
              <a:t>person</a:t>
            </a:r>
            <a:endParaRPr lang="fr-FR" b="1" dirty="0">
              <a:solidFill>
                <a:srgbClr val="2F2F2F"/>
              </a:solidFill>
              <a:latin typeface="Rokkitt Regular"/>
              <a:sym typeface="Rokkitt Regular"/>
            </a:endParaRPr>
          </a:p>
        </p:txBody>
      </p:sp>
      <p:sp>
        <p:nvSpPr>
          <p:cNvPr id="74" name="ZoneTexte 73">
            <a:extLst>
              <a:ext uri="{FF2B5EF4-FFF2-40B4-BE49-F238E27FC236}">
                <a16:creationId xmlns:a16="http://schemas.microsoft.com/office/drawing/2014/main" id="{8E3A8D3A-D357-4C53-8432-586A2ED2E1B5}"/>
              </a:ext>
            </a:extLst>
          </p:cNvPr>
          <p:cNvSpPr txBox="1"/>
          <p:nvPr/>
        </p:nvSpPr>
        <p:spPr>
          <a:xfrm>
            <a:off x="6863413" y="4230761"/>
            <a:ext cx="1349807" cy="307777"/>
          </a:xfrm>
          <a:prstGeom prst="rect">
            <a:avLst/>
          </a:prstGeom>
          <a:noFill/>
        </p:spPr>
        <p:txBody>
          <a:bodyPr wrap="square" rtlCol="0">
            <a:spAutoFit/>
          </a:bodyPr>
          <a:lstStyle/>
          <a:p>
            <a:r>
              <a:rPr lang="fr-FR" b="1" dirty="0">
                <a:solidFill>
                  <a:srgbClr val="2F2F2F"/>
                </a:solidFill>
                <a:latin typeface="Rokkitt Regular"/>
                <a:sym typeface="Rokkitt Regular"/>
              </a:rPr>
              <a:t>£65</a:t>
            </a:r>
            <a:r>
              <a:rPr lang="fr-FR" sz="1200" b="1" dirty="0">
                <a:solidFill>
                  <a:srgbClr val="2F2F2F"/>
                </a:solidFill>
                <a:latin typeface="Rokkitt Regular"/>
                <a:sym typeface="Rokkitt Regular"/>
              </a:rPr>
              <a:t> </a:t>
            </a:r>
            <a:r>
              <a:rPr lang="fr-FR" b="1" dirty="0">
                <a:solidFill>
                  <a:srgbClr val="2F2F2F"/>
                </a:solidFill>
                <a:latin typeface="Rokkitt Regular"/>
                <a:sym typeface="Rokkitt Regular"/>
              </a:rPr>
              <a:t>per</a:t>
            </a:r>
            <a:r>
              <a:rPr lang="fr-FR" sz="1200" b="1" dirty="0">
                <a:solidFill>
                  <a:srgbClr val="2F2F2F"/>
                </a:solidFill>
                <a:latin typeface="Rokkitt Regular"/>
                <a:sym typeface="Rokkitt Regular"/>
              </a:rPr>
              <a:t> </a:t>
            </a:r>
            <a:r>
              <a:rPr lang="fr-FR" b="1" dirty="0" err="1">
                <a:solidFill>
                  <a:srgbClr val="2F2F2F"/>
                </a:solidFill>
                <a:latin typeface="Rokkitt Regular"/>
                <a:sym typeface="Rokkitt Regular"/>
              </a:rPr>
              <a:t>person</a:t>
            </a:r>
            <a:endParaRPr lang="fr-FR" b="1" dirty="0">
              <a:solidFill>
                <a:srgbClr val="2F2F2F"/>
              </a:solidFill>
              <a:latin typeface="Rokkitt Regular"/>
              <a:sym typeface="Rokkitt Regular"/>
            </a:endParaRPr>
          </a:p>
        </p:txBody>
      </p:sp>
      <p:cxnSp>
        <p:nvCxnSpPr>
          <p:cNvPr id="75" name="Connecteur droit 74">
            <a:extLst>
              <a:ext uri="{FF2B5EF4-FFF2-40B4-BE49-F238E27FC236}">
                <a16:creationId xmlns:a16="http://schemas.microsoft.com/office/drawing/2014/main" id="{44C46E31-EE22-45B8-845C-0661AC443E90}"/>
              </a:ext>
            </a:extLst>
          </p:cNvPr>
          <p:cNvCxnSpPr>
            <a:cxnSpLocks/>
          </p:cNvCxnSpPr>
          <p:nvPr/>
        </p:nvCxnSpPr>
        <p:spPr>
          <a:xfrm>
            <a:off x="2048426" y="4226546"/>
            <a:ext cx="2417565" cy="35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A05D46FE-80EC-4497-BF29-F826BFF8B928}"/>
              </a:ext>
            </a:extLst>
          </p:cNvPr>
          <p:cNvCxnSpPr>
            <a:cxnSpLocks/>
          </p:cNvCxnSpPr>
          <p:nvPr/>
        </p:nvCxnSpPr>
        <p:spPr>
          <a:xfrm flipV="1">
            <a:off x="1297250" y="4622903"/>
            <a:ext cx="3168741" cy="289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8" name="Connecteur droit 77">
            <a:extLst>
              <a:ext uri="{FF2B5EF4-FFF2-40B4-BE49-F238E27FC236}">
                <a16:creationId xmlns:a16="http://schemas.microsoft.com/office/drawing/2014/main" id="{DFF1E242-CAB6-4A2C-97D4-4A6829D51642}"/>
              </a:ext>
            </a:extLst>
          </p:cNvPr>
          <p:cNvCxnSpPr>
            <a:cxnSpLocks/>
          </p:cNvCxnSpPr>
          <p:nvPr/>
        </p:nvCxnSpPr>
        <p:spPr>
          <a:xfrm flipV="1">
            <a:off x="4898522" y="4626218"/>
            <a:ext cx="3168741" cy="289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9" name="ZoneTexte 78">
            <a:extLst>
              <a:ext uri="{FF2B5EF4-FFF2-40B4-BE49-F238E27FC236}">
                <a16:creationId xmlns:a16="http://schemas.microsoft.com/office/drawing/2014/main" id="{5BF81FF8-B769-4D4E-AC42-563E63B6D3BB}"/>
              </a:ext>
            </a:extLst>
          </p:cNvPr>
          <p:cNvSpPr txBox="1"/>
          <p:nvPr/>
        </p:nvSpPr>
        <p:spPr>
          <a:xfrm>
            <a:off x="1431234" y="4638345"/>
            <a:ext cx="1946966" cy="338554"/>
          </a:xfrm>
          <a:prstGeom prst="rect">
            <a:avLst/>
          </a:prstGeom>
          <a:noFill/>
        </p:spPr>
        <p:txBody>
          <a:bodyPr wrap="square" rtlCol="0">
            <a:spAutoFit/>
          </a:bodyPr>
          <a:lstStyle/>
          <a:p>
            <a:r>
              <a:rPr lang="fr-FR" sz="1600" b="1" dirty="0">
                <a:solidFill>
                  <a:schemeClr val="bg1"/>
                </a:solidFill>
                <a:highlight>
                  <a:srgbClr val="EC8037"/>
                </a:highlight>
                <a:latin typeface="Rokkitt Regular"/>
                <a:sym typeface="Rokkitt Regular"/>
              </a:rPr>
              <a:t>£3.700 per brunch</a:t>
            </a:r>
          </a:p>
        </p:txBody>
      </p:sp>
      <p:sp>
        <p:nvSpPr>
          <p:cNvPr id="80" name="ZoneTexte 79">
            <a:extLst>
              <a:ext uri="{FF2B5EF4-FFF2-40B4-BE49-F238E27FC236}">
                <a16:creationId xmlns:a16="http://schemas.microsoft.com/office/drawing/2014/main" id="{983E86B8-EDB9-4E01-A5E3-8E2CBBEB1770}"/>
              </a:ext>
            </a:extLst>
          </p:cNvPr>
          <p:cNvSpPr txBox="1"/>
          <p:nvPr/>
        </p:nvSpPr>
        <p:spPr>
          <a:xfrm>
            <a:off x="5155388" y="4660298"/>
            <a:ext cx="1834213" cy="338554"/>
          </a:xfrm>
          <a:prstGeom prst="rect">
            <a:avLst/>
          </a:prstGeom>
          <a:noFill/>
        </p:spPr>
        <p:txBody>
          <a:bodyPr wrap="square" rtlCol="0">
            <a:spAutoFit/>
          </a:bodyPr>
          <a:lstStyle/>
          <a:p>
            <a:r>
              <a:rPr lang="fr-FR" sz="1600" b="1" dirty="0">
                <a:solidFill>
                  <a:schemeClr val="bg1"/>
                </a:solidFill>
                <a:highlight>
                  <a:srgbClr val="EC8037"/>
                </a:highlight>
                <a:latin typeface="Rokkitt Regular"/>
                <a:sym typeface="Rokkitt Regular"/>
              </a:rPr>
              <a:t>£7.200 per </a:t>
            </a:r>
            <a:r>
              <a:rPr lang="fr-FR" sz="1600" b="1" dirty="0" err="1">
                <a:solidFill>
                  <a:schemeClr val="bg1"/>
                </a:solidFill>
                <a:highlight>
                  <a:srgbClr val="EC8037"/>
                </a:highlight>
                <a:latin typeface="Rokkitt Regular"/>
                <a:sym typeface="Rokkitt Regular"/>
              </a:rPr>
              <a:t>dinner</a:t>
            </a:r>
            <a:endParaRPr lang="fr-FR" sz="1600" b="1" dirty="0">
              <a:solidFill>
                <a:schemeClr val="bg1"/>
              </a:solidFill>
              <a:highlight>
                <a:srgbClr val="EC8037"/>
              </a:highlight>
              <a:latin typeface="Rokkitt Regular"/>
              <a:sym typeface="Rokkitt Regul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4"/>
          <p:cNvSpPr/>
          <p:nvPr/>
        </p:nvSpPr>
        <p:spPr>
          <a:xfrm>
            <a:off x="993147" y="1048352"/>
            <a:ext cx="7183200" cy="4021042"/>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txBox="1">
            <a:spLocks noGrp="1"/>
          </p:cNvSpPr>
          <p:nvPr>
            <p:ph type="ctrTitle"/>
          </p:nvPr>
        </p:nvSpPr>
        <p:spPr>
          <a:xfrm>
            <a:off x="723377" y="406464"/>
            <a:ext cx="8425140" cy="668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REVENUE  ESTIMATION  :  BAR/ROOFTOP  IN  WINTER</a:t>
            </a:r>
            <a:endParaRPr dirty="0"/>
          </a:p>
        </p:txBody>
      </p:sp>
      <p:sp>
        <p:nvSpPr>
          <p:cNvPr id="300" name="Google Shape;300;p34"/>
          <p:cNvSpPr txBox="1">
            <a:spLocks noGrp="1"/>
          </p:cNvSpPr>
          <p:nvPr>
            <p:ph type="subTitle" idx="4294967295"/>
          </p:nvPr>
        </p:nvSpPr>
        <p:spPr>
          <a:xfrm>
            <a:off x="1849400" y="1757448"/>
            <a:ext cx="1146672" cy="3546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50</a:t>
            </a:r>
            <a:r>
              <a:rPr lang="en" sz="1200" dirty="0">
                <a:solidFill>
                  <a:srgbClr val="2F2F2F"/>
                </a:solidFill>
              </a:rPr>
              <a:t> </a:t>
            </a:r>
            <a:r>
              <a:rPr lang="fr-FR" sz="1200" dirty="0" err="1">
                <a:solidFill>
                  <a:srgbClr val="2F2F2F"/>
                </a:solidFill>
              </a:rPr>
              <a:t>seats</a:t>
            </a:r>
            <a:endParaRPr sz="1200" dirty="0">
              <a:solidFill>
                <a:srgbClr val="2F2F2F"/>
              </a:solidFill>
            </a:endParaRPr>
          </a:p>
        </p:txBody>
      </p:sp>
      <p:sp>
        <p:nvSpPr>
          <p:cNvPr id="301" name="Google Shape;301;p34"/>
          <p:cNvSpPr txBox="1">
            <a:spLocks noGrp="1"/>
          </p:cNvSpPr>
          <p:nvPr>
            <p:ph type="subTitle" idx="4294967295"/>
          </p:nvPr>
        </p:nvSpPr>
        <p:spPr>
          <a:xfrm>
            <a:off x="1822710" y="2433748"/>
            <a:ext cx="2940469" cy="3546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1200" dirty="0"/>
              <a:t>20% </a:t>
            </a:r>
            <a:r>
              <a:rPr lang="fr-FR" sz="1200" dirty="0" err="1">
                <a:solidFill>
                  <a:srgbClr val="2F2F2F"/>
                </a:solidFill>
              </a:rPr>
              <a:t>Occupancy</a:t>
            </a:r>
            <a:r>
              <a:rPr lang="fr-FR" sz="1200" dirty="0">
                <a:solidFill>
                  <a:srgbClr val="2F2F2F"/>
                </a:solidFill>
              </a:rPr>
              <a:t> rate </a:t>
            </a:r>
            <a:endParaRPr sz="1200" dirty="0">
              <a:solidFill>
                <a:srgbClr val="2F2F2F"/>
              </a:solidFill>
            </a:endParaRPr>
          </a:p>
        </p:txBody>
      </p:sp>
      <p:sp>
        <p:nvSpPr>
          <p:cNvPr id="303" name="Google Shape;303;p34"/>
          <p:cNvSpPr txBox="1">
            <a:spLocks noGrp="1"/>
          </p:cNvSpPr>
          <p:nvPr>
            <p:ph type="ctrTitle" idx="4294967295"/>
          </p:nvPr>
        </p:nvSpPr>
        <p:spPr>
          <a:xfrm>
            <a:off x="1759948" y="1376782"/>
            <a:ext cx="1715795" cy="3546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solidFill>
                  <a:srgbClr val="2F2F2F"/>
                </a:solidFill>
              </a:rPr>
              <a:t>01 </a:t>
            </a:r>
            <a:br>
              <a:rPr lang="en" sz="1600" dirty="0">
                <a:solidFill>
                  <a:srgbClr val="2F2F2F"/>
                </a:solidFill>
              </a:rPr>
            </a:br>
            <a:r>
              <a:rPr lang="fr-FR" sz="1600" dirty="0">
                <a:solidFill>
                  <a:srgbClr val="2F2F2F"/>
                </a:solidFill>
              </a:rPr>
              <a:t>12h – 15h</a:t>
            </a:r>
            <a:endParaRPr sz="1600" dirty="0">
              <a:solidFill>
                <a:srgbClr val="2F2F2F"/>
              </a:solidFill>
            </a:endParaRPr>
          </a:p>
        </p:txBody>
      </p:sp>
      <p:sp>
        <p:nvSpPr>
          <p:cNvPr id="304" name="Google Shape;304;p34"/>
          <p:cNvSpPr txBox="1">
            <a:spLocks noGrp="1"/>
          </p:cNvSpPr>
          <p:nvPr>
            <p:ph type="subTitle" idx="4294967295"/>
          </p:nvPr>
        </p:nvSpPr>
        <p:spPr>
          <a:xfrm>
            <a:off x="1819582" y="3161034"/>
            <a:ext cx="2940469" cy="3546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1200" dirty="0">
                <a:solidFill>
                  <a:srgbClr val="2F2F2F"/>
                </a:solidFill>
              </a:rPr>
              <a:t>£20</a:t>
            </a:r>
            <a:r>
              <a:rPr lang="en" sz="1200" dirty="0">
                <a:solidFill>
                  <a:srgbClr val="2F2F2F"/>
                </a:solidFill>
              </a:rPr>
              <a:t> </a:t>
            </a:r>
            <a:r>
              <a:rPr lang="fr-FR" sz="1200" dirty="0">
                <a:solidFill>
                  <a:srgbClr val="2F2F2F"/>
                </a:solidFill>
              </a:rPr>
              <a:t>per </a:t>
            </a:r>
            <a:r>
              <a:rPr lang="fr-FR" sz="1200" dirty="0" err="1">
                <a:solidFill>
                  <a:srgbClr val="2F2F2F"/>
                </a:solidFill>
              </a:rPr>
              <a:t>person</a:t>
            </a:r>
            <a:endParaRPr sz="1200" dirty="0">
              <a:solidFill>
                <a:srgbClr val="2F2F2F"/>
              </a:solidFill>
            </a:endParaRPr>
          </a:p>
        </p:txBody>
      </p:sp>
      <p:sp>
        <p:nvSpPr>
          <p:cNvPr id="305" name="Google Shape;305;p34"/>
          <p:cNvSpPr txBox="1">
            <a:spLocks noGrp="1"/>
          </p:cNvSpPr>
          <p:nvPr>
            <p:ph type="subTitle" idx="4294967295"/>
          </p:nvPr>
        </p:nvSpPr>
        <p:spPr>
          <a:xfrm>
            <a:off x="1819582" y="3839397"/>
            <a:ext cx="2940469" cy="354657"/>
          </a:xfrm>
          <a:prstGeom prst="rect">
            <a:avLst/>
          </a:prstGeom>
        </p:spPr>
        <p:txBody>
          <a:bodyPr spcFirstLastPara="1" wrap="square" lIns="91425" tIns="91425" rIns="91425" bIns="91425" anchor="ctr" anchorCtr="0">
            <a:noAutofit/>
          </a:bodyPr>
          <a:lstStyle/>
          <a:p>
            <a:pPr marL="0" lvl="0" indent="0">
              <a:buNone/>
            </a:pPr>
            <a:r>
              <a:rPr lang="fr-FR" sz="1200" dirty="0"/>
              <a:t>£20 per </a:t>
            </a:r>
            <a:r>
              <a:rPr lang="fr-FR" sz="1200" dirty="0" err="1"/>
              <a:t>person</a:t>
            </a:r>
            <a:endParaRPr lang="fr-FR" sz="1200" dirty="0"/>
          </a:p>
        </p:txBody>
      </p:sp>
      <p:grpSp>
        <p:nvGrpSpPr>
          <p:cNvPr id="310" name="Google Shape;310;p34"/>
          <p:cNvGrpSpPr/>
          <p:nvPr/>
        </p:nvGrpSpPr>
        <p:grpSpPr>
          <a:xfrm>
            <a:off x="1157848" y="2126342"/>
            <a:ext cx="586749" cy="2058036"/>
            <a:chOff x="1052000" y="2415775"/>
            <a:chExt cx="525900" cy="1549500"/>
          </a:xfrm>
        </p:grpSpPr>
        <p:cxnSp>
          <p:nvCxnSpPr>
            <p:cNvPr id="311" name="Google Shape;311;p34"/>
            <p:cNvCxnSpPr/>
            <p:nvPr/>
          </p:nvCxnSpPr>
          <p:spPr>
            <a:xfrm>
              <a:off x="1052000" y="24157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312" name="Google Shape;312;p34"/>
            <p:cNvCxnSpPr/>
            <p:nvPr/>
          </p:nvCxnSpPr>
          <p:spPr>
            <a:xfrm>
              <a:off x="1052000" y="29322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313" name="Google Shape;313;p34"/>
            <p:cNvCxnSpPr/>
            <p:nvPr/>
          </p:nvCxnSpPr>
          <p:spPr>
            <a:xfrm>
              <a:off x="1052000" y="34487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314" name="Google Shape;314;p34"/>
            <p:cNvCxnSpPr/>
            <p:nvPr/>
          </p:nvCxnSpPr>
          <p:spPr>
            <a:xfrm>
              <a:off x="1052000" y="3965275"/>
              <a:ext cx="525900" cy="0"/>
            </a:xfrm>
            <a:prstGeom prst="straightConnector1">
              <a:avLst/>
            </a:prstGeom>
            <a:noFill/>
            <a:ln w="19050" cap="flat" cmpd="sng">
              <a:solidFill>
                <a:srgbClr val="2F2F2F"/>
              </a:solidFill>
              <a:prstDash val="solid"/>
              <a:round/>
              <a:headEnd type="none" w="med" len="med"/>
              <a:tailEnd type="none" w="med" len="med"/>
            </a:ln>
          </p:spPr>
        </p:cxnSp>
      </p:grpSp>
      <p:pic>
        <p:nvPicPr>
          <p:cNvPr id="3" name="Graphique 2" descr="Table et chaises">
            <a:extLst>
              <a:ext uri="{FF2B5EF4-FFF2-40B4-BE49-F238E27FC236}">
                <a16:creationId xmlns:a16="http://schemas.microsoft.com/office/drawing/2014/main" id="{12027340-7559-4D4B-9F41-4AEC27A9322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0412" y="1627610"/>
            <a:ext cx="618486" cy="618486"/>
          </a:xfrm>
          <a:prstGeom prst="rect">
            <a:avLst/>
          </a:prstGeom>
        </p:spPr>
      </p:pic>
      <p:pic>
        <p:nvPicPr>
          <p:cNvPr id="5" name="Graphique 4" descr="Jauge">
            <a:extLst>
              <a:ext uri="{FF2B5EF4-FFF2-40B4-BE49-F238E27FC236}">
                <a16:creationId xmlns:a16="http://schemas.microsoft.com/office/drawing/2014/main" id="{D7D9D8F6-27B9-4312-AD18-0594C5B6DBC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42623" y="2263810"/>
            <a:ext cx="613426" cy="613426"/>
          </a:xfrm>
          <a:prstGeom prst="rect">
            <a:avLst/>
          </a:prstGeom>
        </p:spPr>
      </p:pic>
      <p:pic>
        <p:nvPicPr>
          <p:cNvPr id="12" name="Graphique 11" descr="Couverts de table">
            <a:extLst>
              <a:ext uri="{FF2B5EF4-FFF2-40B4-BE49-F238E27FC236}">
                <a16:creationId xmlns:a16="http://schemas.microsoft.com/office/drawing/2014/main" id="{4BE42946-F2F4-4944-9935-84CED055114C}"/>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47067" y="2970053"/>
            <a:ext cx="618486" cy="618486"/>
          </a:xfrm>
          <a:prstGeom prst="rect">
            <a:avLst/>
          </a:prstGeom>
        </p:spPr>
      </p:pic>
      <p:sp>
        <p:nvSpPr>
          <p:cNvPr id="73" name="ZoneTexte 72">
            <a:extLst>
              <a:ext uri="{FF2B5EF4-FFF2-40B4-BE49-F238E27FC236}">
                <a16:creationId xmlns:a16="http://schemas.microsoft.com/office/drawing/2014/main" id="{8C3BF38D-CAEE-4DCB-8B38-69B88703067F}"/>
              </a:ext>
            </a:extLst>
          </p:cNvPr>
          <p:cNvSpPr txBox="1"/>
          <p:nvPr/>
        </p:nvSpPr>
        <p:spPr>
          <a:xfrm>
            <a:off x="2098913" y="4256586"/>
            <a:ext cx="1476942" cy="307777"/>
          </a:xfrm>
          <a:prstGeom prst="rect">
            <a:avLst/>
          </a:prstGeom>
          <a:noFill/>
        </p:spPr>
        <p:txBody>
          <a:bodyPr wrap="square" rtlCol="0">
            <a:spAutoFit/>
          </a:bodyPr>
          <a:lstStyle/>
          <a:p>
            <a:r>
              <a:rPr lang="fr-FR" b="1" dirty="0">
                <a:solidFill>
                  <a:srgbClr val="2F2F2F"/>
                </a:solidFill>
                <a:latin typeface="Rokkitt Regular"/>
                <a:sym typeface="Rokkitt Regular"/>
              </a:rPr>
              <a:t>£400 per </a:t>
            </a:r>
            <a:r>
              <a:rPr lang="fr-FR" b="1" dirty="0" err="1">
                <a:solidFill>
                  <a:srgbClr val="2F2F2F"/>
                </a:solidFill>
                <a:latin typeface="Rokkitt Regular"/>
                <a:sym typeface="Rokkitt Regular"/>
              </a:rPr>
              <a:t>hour</a:t>
            </a:r>
            <a:endParaRPr lang="fr-FR" b="1" dirty="0">
              <a:solidFill>
                <a:srgbClr val="2F2F2F"/>
              </a:solidFill>
              <a:latin typeface="Rokkitt Regular"/>
              <a:sym typeface="Rokkitt Regular"/>
            </a:endParaRPr>
          </a:p>
        </p:txBody>
      </p:sp>
      <p:cxnSp>
        <p:nvCxnSpPr>
          <p:cNvPr id="75" name="Connecteur droit 74">
            <a:extLst>
              <a:ext uri="{FF2B5EF4-FFF2-40B4-BE49-F238E27FC236}">
                <a16:creationId xmlns:a16="http://schemas.microsoft.com/office/drawing/2014/main" id="{44C46E31-EE22-45B8-845C-0661AC443E90}"/>
              </a:ext>
            </a:extLst>
          </p:cNvPr>
          <p:cNvCxnSpPr>
            <a:cxnSpLocks/>
          </p:cNvCxnSpPr>
          <p:nvPr/>
        </p:nvCxnSpPr>
        <p:spPr>
          <a:xfrm>
            <a:off x="1893799" y="4226546"/>
            <a:ext cx="1396017" cy="68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A05D46FE-80EC-4497-BF29-F826BFF8B928}"/>
              </a:ext>
            </a:extLst>
          </p:cNvPr>
          <p:cNvCxnSpPr>
            <a:cxnSpLocks/>
          </p:cNvCxnSpPr>
          <p:nvPr/>
        </p:nvCxnSpPr>
        <p:spPr>
          <a:xfrm>
            <a:off x="1142623" y="4625801"/>
            <a:ext cx="6795387" cy="1585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1" name="Google Shape;300;p34">
            <a:extLst>
              <a:ext uri="{FF2B5EF4-FFF2-40B4-BE49-F238E27FC236}">
                <a16:creationId xmlns:a16="http://schemas.microsoft.com/office/drawing/2014/main" id="{3DF9C6D1-FFC8-4784-B7BE-4DAD65BD7E80}"/>
              </a:ext>
            </a:extLst>
          </p:cNvPr>
          <p:cNvSpPr txBox="1">
            <a:spLocks/>
          </p:cNvSpPr>
          <p:nvPr/>
        </p:nvSpPr>
        <p:spPr>
          <a:xfrm>
            <a:off x="4148647" y="1760763"/>
            <a:ext cx="971095"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fr-FR" sz="1200" dirty="0"/>
              <a:t>50 </a:t>
            </a:r>
            <a:r>
              <a:rPr lang="fr-FR" sz="1200" dirty="0" err="1"/>
              <a:t>seats</a:t>
            </a:r>
            <a:endParaRPr lang="fr-FR" sz="1200" dirty="0"/>
          </a:p>
        </p:txBody>
      </p:sp>
      <p:sp>
        <p:nvSpPr>
          <p:cNvPr id="82" name="Google Shape;301;p34">
            <a:extLst>
              <a:ext uri="{FF2B5EF4-FFF2-40B4-BE49-F238E27FC236}">
                <a16:creationId xmlns:a16="http://schemas.microsoft.com/office/drawing/2014/main" id="{CB5A87CF-7EDE-45FB-9E74-A109BADE574A}"/>
              </a:ext>
            </a:extLst>
          </p:cNvPr>
          <p:cNvSpPr txBox="1">
            <a:spLocks/>
          </p:cNvSpPr>
          <p:nvPr/>
        </p:nvSpPr>
        <p:spPr>
          <a:xfrm>
            <a:off x="4121958" y="2437063"/>
            <a:ext cx="2940469"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fr-FR" sz="1200" dirty="0"/>
              <a:t>40% </a:t>
            </a:r>
            <a:r>
              <a:rPr lang="fr-FR" sz="1200" dirty="0" err="1"/>
              <a:t>Occupancy</a:t>
            </a:r>
            <a:r>
              <a:rPr lang="fr-FR" sz="1200" dirty="0"/>
              <a:t> rate </a:t>
            </a:r>
          </a:p>
        </p:txBody>
      </p:sp>
      <p:sp>
        <p:nvSpPr>
          <p:cNvPr id="83" name="Google Shape;303;p34">
            <a:extLst>
              <a:ext uri="{FF2B5EF4-FFF2-40B4-BE49-F238E27FC236}">
                <a16:creationId xmlns:a16="http://schemas.microsoft.com/office/drawing/2014/main" id="{F7D9246F-BA37-4F25-89DB-ED0A663B82F9}"/>
              </a:ext>
            </a:extLst>
          </p:cNvPr>
          <p:cNvSpPr txBox="1">
            <a:spLocks/>
          </p:cNvSpPr>
          <p:nvPr/>
        </p:nvSpPr>
        <p:spPr>
          <a:xfrm>
            <a:off x="4059196" y="1380097"/>
            <a:ext cx="1715795" cy="3546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F2F2F"/>
              </a:buClr>
              <a:buSzPts val="2800"/>
              <a:buFont typeface="Reem Kufi"/>
              <a:buNone/>
              <a:defRPr sz="28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2pPr>
            <a:lvl3pPr marR="0" lvl="2"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3pPr>
            <a:lvl4pPr marR="0" lvl="3"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4pPr>
            <a:lvl5pPr marR="0" lvl="4"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5pPr>
            <a:lvl6pPr marR="0" lvl="5"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6pPr>
            <a:lvl7pPr marR="0" lvl="6"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7pPr>
            <a:lvl8pPr marR="0" lvl="7"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8pPr>
            <a:lvl9pPr marR="0" lvl="8"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9pPr>
          </a:lstStyle>
          <a:p>
            <a:r>
              <a:rPr lang="fr-FR" sz="1600" dirty="0"/>
              <a:t>02</a:t>
            </a:r>
            <a:br>
              <a:rPr lang="fr-FR" sz="1600" dirty="0"/>
            </a:br>
            <a:r>
              <a:rPr lang="fr-FR" sz="1600" dirty="0"/>
              <a:t>15h – 19h</a:t>
            </a:r>
          </a:p>
        </p:txBody>
      </p:sp>
      <p:sp>
        <p:nvSpPr>
          <p:cNvPr id="84" name="Google Shape;304;p34">
            <a:extLst>
              <a:ext uri="{FF2B5EF4-FFF2-40B4-BE49-F238E27FC236}">
                <a16:creationId xmlns:a16="http://schemas.microsoft.com/office/drawing/2014/main" id="{CE7D0059-AC99-47BA-B592-F7DC8A4F724B}"/>
              </a:ext>
            </a:extLst>
          </p:cNvPr>
          <p:cNvSpPr txBox="1">
            <a:spLocks/>
          </p:cNvSpPr>
          <p:nvPr/>
        </p:nvSpPr>
        <p:spPr>
          <a:xfrm>
            <a:off x="4118830" y="3164349"/>
            <a:ext cx="2940469"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fr-FR" sz="1200" dirty="0"/>
              <a:t>£20 per </a:t>
            </a:r>
            <a:r>
              <a:rPr lang="fr-FR" sz="1200" dirty="0" err="1"/>
              <a:t>person</a:t>
            </a:r>
            <a:endParaRPr lang="fr-FR" sz="1200" dirty="0"/>
          </a:p>
        </p:txBody>
      </p:sp>
      <p:sp>
        <p:nvSpPr>
          <p:cNvPr id="85" name="Google Shape;305;p34">
            <a:extLst>
              <a:ext uri="{FF2B5EF4-FFF2-40B4-BE49-F238E27FC236}">
                <a16:creationId xmlns:a16="http://schemas.microsoft.com/office/drawing/2014/main" id="{AE957DE9-66C5-4C12-843C-ED369CAD062D}"/>
              </a:ext>
            </a:extLst>
          </p:cNvPr>
          <p:cNvSpPr txBox="1">
            <a:spLocks/>
          </p:cNvSpPr>
          <p:nvPr/>
        </p:nvSpPr>
        <p:spPr>
          <a:xfrm>
            <a:off x="4118830" y="3842712"/>
            <a:ext cx="2940469"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fr-FR" sz="1200" dirty="0"/>
              <a:t>£30 per </a:t>
            </a:r>
            <a:r>
              <a:rPr lang="fr-FR" sz="1200" dirty="0" err="1"/>
              <a:t>person</a:t>
            </a:r>
            <a:endParaRPr lang="fr-FR" sz="1200" dirty="0"/>
          </a:p>
        </p:txBody>
      </p:sp>
      <p:grpSp>
        <p:nvGrpSpPr>
          <p:cNvPr id="86" name="Google Shape;310;p34">
            <a:extLst>
              <a:ext uri="{FF2B5EF4-FFF2-40B4-BE49-F238E27FC236}">
                <a16:creationId xmlns:a16="http://schemas.microsoft.com/office/drawing/2014/main" id="{1F39F450-534F-4156-9F7D-60D3A238BA3B}"/>
              </a:ext>
            </a:extLst>
          </p:cNvPr>
          <p:cNvGrpSpPr/>
          <p:nvPr/>
        </p:nvGrpSpPr>
        <p:grpSpPr>
          <a:xfrm>
            <a:off x="3457096" y="2129657"/>
            <a:ext cx="586749" cy="2058036"/>
            <a:chOff x="1052000" y="2415775"/>
            <a:chExt cx="525900" cy="1549500"/>
          </a:xfrm>
        </p:grpSpPr>
        <p:cxnSp>
          <p:nvCxnSpPr>
            <p:cNvPr id="87" name="Google Shape;311;p34">
              <a:extLst>
                <a:ext uri="{FF2B5EF4-FFF2-40B4-BE49-F238E27FC236}">
                  <a16:creationId xmlns:a16="http://schemas.microsoft.com/office/drawing/2014/main" id="{21291ABC-F63D-412B-87CD-2B643705F883}"/>
                </a:ext>
              </a:extLst>
            </p:cNvPr>
            <p:cNvCxnSpPr/>
            <p:nvPr/>
          </p:nvCxnSpPr>
          <p:spPr>
            <a:xfrm>
              <a:off x="1052000" y="24157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88" name="Google Shape;312;p34">
              <a:extLst>
                <a:ext uri="{FF2B5EF4-FFF2-40B4-BE49-F238E27FC236}">
                  <a16:creationId xmlns:a16="http://schemas.microsoft.com/office/drawing/2014/main" id="{F6F87402-2FAA-46AA-8BA7-14DA1524FC0F}"/>
                </a:ext>
              </a:extLst>
            </p:cNvPr>
            <p:cNvCxnSpPr/>
            <p:nvPr/>
          </p:nvCxnSpPr>
          <p:spPr>
            <a:xfrm>
              <a:off x="1052000" y="29322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89" name="Google Shape;313;p34">
              <a:extLst>
                <a:ext uri="{FF2B5EF4-FFF2-40B4-BE49-F238E27FC236}">
                  <a16:creationId xmlns:a16="http://schemas.microsoft.com/office/drawing/2014/main" id="{07E6EEBF-00D3-4B42-AD17-8CDC617EB719}"/>
                </a:ext>
              </a:extLst>
            </p:cNvPr>
            <p:cNvCxnSpPr/>
            <p:nvPr/>
          </p:nvCxnSpPr>
          <p:spPr>
            <a:xfrm>
              <a:off x="1052000" y="34487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90" name="Google Shape;314;p34">
              <a:extLst>
                <a:ext uri="{FF2B5EF4-FFF2-40B4-BE49-F238E27FC236}">
                  <a16:creationId xmlns:a16="http://schemas.microsoft.com/office/drawing/2014/main" id="{2E62B25F-8E44-4584-BD6E-F50CCFFBA296}"/>
                </a:ext>
              </a:extLst>
            </p:cNvPr>
            <p:cNvCxnSpPr/>
            <p:nvPr/>
          </p:nvCxnSpPr>
          <p:spPr>
            <a:xfrm>
              <a:off x="1052000" y="3965275"/>
              <a:ext cx="525900" cy="0"/>
            </a:xfrm>
            <a:prstGeom prst="straightConnector1">
              <a:avLst/>
            </a:prstGeom>
            <a:noFill/>
            <a:ln w="19050" cap="flat" cmpd="sng">
              <a:solidFill>
                <a:srgbClr val="2F2F2F"/>
              </a:solidFill>
              <a:prstDash val="solid"/>
              <a:round/>
              <a:headEnd type="none" w="med" len="med"/>
              <a:tailEnd type="none" w="med" len="med"/>
            </a:ln>
          </p:spPr>
        </p:cxnSp>
      </p:grpSp>
      <p:pic>
        <p:nvPicPr>
          <p:cNvPr id="91" name="Graphique 90" descr="Table et chaises">
            <a:extLst>
              <a:ext uri="{FF2B5EF4-FFF2-40B4-BE49-F238E27FC236}">
                <a16:creationId xmlns:a16="http://schemas.microsoft.com/office/drawing/2014/main" id="{BC96E8FD-AA6C-4453-88F4-3A35DEFBCDF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49660" y="1630925"/>
            <a:ext cx="618486" cy="618486"/>
          </a:xfrm>
          <a:prstGeom prst="rect">
            <a:avLst/>
          </a:prstGeom>
        </p:spPr>
      </p:pic>
      <p:pic>
        <p:nvPicPr>
          <p:cNvPr id="92" name="Graphique 91" descr="Jauge">
            <a:extLst>
              <a:ext uri="{FF2B5EF4-FFF2-40B4-BE49-F238E27FC236}">
                <a16:creationId xmlns:a16="http://schemas.microsoft.com/office/drawing/2014/main" id="{99912289-EF90-48B8-96C5-5FE07615E18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1871" y="2267125"/>
            <a:ext cx="613426" cy="613426"/>
          </a:xfrm>
          <a:prstGeom prst="rect">
            <a:avLst/>
          </a:prstGeom>
        </p:spPr>
      </p:pic>
      <p:pic>
        <p:nvPicPr>
          <p:cNvPr id="93" name="Graphique 92" descr="Couverts de table">
            <a:extLst>
              <a:ext uri="{FF2B5EF4-FFF2-40B4-BE49-F238E27FC236}">
                <a16:creationId xmlns:a16="http://schemas.microsoft.com/office/drawing/2014/main" id="{42DDF667-30FD-4AC8-8796-6E4F9C36B8EB}"/>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6315" y="2973368"/>
            <a:ext cx="618486" cy="618486"/>
          </a:xfrm>
          <a:prstGeom prst="rect">
            <a:avLst/>
          </a:prstGeom>
        </p:spPr>
      </p:pic>
      <p:sp>
        <p:nvSpPr>
          <p:cNvPr id="99" name="Google Shape;300;p34">
            <a:extLst>
              <a:ext uri="{FF2B5EF4-FFF2-40B4-BE49-F238E27FC236}">
                <a16:creationId xmlns:a16="http://schemas.microsoft.com/office/drawing/2014/main" id="{51139BF4-7353-40AC-8F74-89483591C584}"/>
              </a:ext>
            </a:extLst>
          </p:cNvPr>
          <p:cNvSpPr txBox="1">
            <a:spLocks/>
          </p:cNvSpPr>
          <p:nvPr/>
        </p:nvSpPr>
        <p:spPr>
          <a:xfrm>
            <a:off x="6484333" y="1760763"/>
            <a:ext cx="1183127"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fr-FR" sz="1200" dirty="0"/>
              <a:t>50 </a:t>
            </a:r>
            <a:r>
              <a:rPr lang="fr-FR" sz="1200" dirty="0" err="1"/>
              <a:t>seats</a:t>
            </a:r>
            <a:endParaRPr lang="fr-FR" sz="1200" dirty="0"/>
          </a:p>
        </p:txBody>
      </p:sp>
      <p:sp>
        <p:nvSpPr>
          <p:cNvPr id="100" name="Google Shape;301;p34">
            <a:extLst>
              <a:ext uri="{FF2B5EF4-FFF2-40B4-BE49-F238E27FC236}">
                <a16:creationId xmlns:a16="http://schemas.microsoft.com/office/drawing/2014/main" id="{C11E75EA-8534-4766-A6BF-20D1955E80FA}"/>
              </a:ext>
            </a:extLst>
          </p:cNvPr>
          <p:cNvSpPr txBox="1">
            <a:spLocks/>
          </p:cNvSpPr>
          <p:nvPr/>
        </p:nvSpPr>
        <p:spPr>
          <a:xfrm>
            <a:off x="6467583" y="2437063"/>
            <a:ext cx="1715795"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fr-FR" sz="1200" dirty="0"/>
              <a:t>60% </a:t>
            </a:r>
            <a:r>
              <a:rPr lang="fr-FR" sz="1200" dirty="0" err="1"/>
              <a:t>Occupancy</a:t>
            </a:r>
            <a:r>
              <a:rPr lang="fr-FR" sz="1200" dirty="0"/>
              <a:t> rate </a:t>
            </a:r>
          </a:p>
        </p:txBody>
      </p:sp>
      <p:sp>
        <p:nvSpPr>
          <p:cNvPr id="101" name="Google Shape;303;p34">
            <a:extLst>
              <a:ext uri="{FF2B5EF4-FFF2-40B4-BE49-F238E27FC236}">
                <a16:creationId xmlns:a16="http://schemas.microsoft.com/office/drawing/2014/main" id="{8474BDAB-C7EE-4BDA-BA92-6F5939FB8B59}"/>
              </a:ext>
            </a:extLst>
          </p:cNvPr>
          <p:cNvSpPr txBox="1">
            <a:spLocks/>
          </p:cNvSpPr>
          <p:nvPr/>
        </p:nvSpPr>
        <p:spPr>
          <a:xfrm>
            <a:off x="6404821" y="1380097"/>
            <a:ext cx="1715795" cy="3546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F2F2F"/>
              </a:buClr>
              <a:buSzPts val="2800"/>
              <a:buFont typeface="Reem Kufi"/>
              <a:buNone/>
              <a:defRPr sz="28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2pPr>
            <a:lvl3pPr marR="0" lvl="2"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3pPr>
            <a:lvl4pPr marR="0" lvl="3"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4pPr>
            <a:lvl5pPr marR="0" lvl="4"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5pPr>
            <a:lvl6pPr marR="0" lvl="5"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6pPr>
            <a:lvl7pPr marR="0" lvl="6"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7pPr>
            <a:lvl8pPr marR="0" lvl="7"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8pPr>
            <a:lvl9pPr marR="0" lvl="8"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9pPr>
          </a:lstStyle>
          <a:p>
            <a:r>
              <a:rPr lang="fr-FR" sz="1600" dirty="0"/>
              <a:t>01 </a:t>
            </a:r>
            <a:br>
              <a:rPr lang="fr-FR" sz="1600" dirty="0"/>
            </a:br>
            <a:r>
              <a:rPr lang="fr-FR" sz="1600" dirty="0"/>
              <a:t>19h – 00h</a:t>
            </a:r>
          </a:p>
        </p:txBody>
      </p:sp>
      <p:sp>
        <p:nvSpPr>
          <p:cNvPr id="102" name="Google Shape;304;p34">
            <a:extLst>
              <a:ext uri="{FF2B5EF4-FFF2-40B4-BE49-F238E27FC236}">
                <a16:creationId xmlns:a16="http://schemas.microsoft.com/office/drawing/2014/main" id="{2434F4BA-CC7B-4584-969B-DD58B194361C}"/>
              </a:ext>
            </a:extLst>
          </p:cNvPr>
          <p:cNvSpPr txBox="1">
            <a:spLocks/>
          </p:cNvSpPr>
          <p:nvPr/>
        </p:nvSpPr>
        <p:spPr>
          <a:xfrm>
            <a:off x="6464455" y="3164349"/>
            <a:ext cx="1420301"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fr-FR" sz="1200" dirty="0"/>
              <a:t>£10 per </a:t>
            </a:r>
            <a:r>
              <a:rPr lang="fr-FR" sz="1200" dirty="0" err="1"/>
              <a:t>person</a:t>
            </a:r>
            <a:endParaRPr lang="fr-FR" sz="1200" dirty="0"/>
          </a:p>
        </p:txBody>
      </p:sp>
      <p:sp>
        <p:nvSpPr>
          <p:cNvPr id="103" name="Google Shape;305;p34">
            <a:extLst>
              <a:ext uri="{FF2B5EF4-FFF2-40B4-BE49-F238E27FC236}">
                <a16:creationId xmlns:a16="http://schemas.microsoft.com/office/drawing/2014/main" id="{19087A16-95E5-4D9B-BEDE-3887F202B589}"/>
              </a:ext>
            </a:extLst>
          </p:cNvPr>
          <p:cNvSpPr txBox="1">
            <a:spLocks/>
          </p:cNvSpPr>
          <p:nvPr/>
        </p:nvSpPr>
        <p:spPr>
          <a:xfrm>
            <a:off x="6464456" y="3842712"/>
            <a:ext cx="1299074"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fr-FR" sz="1200" dirty="0"/>
              <a:t>£40 per </a:t>
            </a:r>
            <a:r>
              <a:rPr lang="fr-FR" sz="1200" dirty="0" err="1"/>
              <a:t>person</a:t>
            </a:r>
            <a:endParaRPr lang="fr-FR" sz="1200" dirty="0"/>
          </a:p>
        </p:txBody>
      </p:sp>
      <p:grpSp>
        <p:nvGrpSpPr>
          <p:cNvPr id="104" name="Google Shape;310;p34">
            <a:extLst>
              <a:ext uri="{FF2B5EF4-FFF2-40B4-BE49-F238E27FC236}">
                <a16:creationId xmlns:a16="http://schemas.microsoft.com/office/drawing/2014/main" id="{5EDDE4D6-140D-4A84-8CE8-47D59F0E630A}"/>
              </a:ext>
            </a:extLst>
          </p:cNvPr>
          <p:cNvGrpSpPr/>
          <p:nvPr/>
        </p:nvGrpSpPr>
        <p:grpSpPr>
          <a:xfrm>
            <a:off x="5802721" y="2129657"/>
            <a:ext cx="586749" cy="2058036"/>
            <a:chOff x="1052000" y="2415775"/>
            <a:chExt cx="525900" cy="1549500"/>
          </a:xfrm>
        </p:grpSpPr>
        <p:cxnSp>
          <p:nvCxnSpPr>
            <p:cNvPr id="105" name="Google Shape;311;p34">
              <a:extLst>
                <a:ext uri="{FF2B5EF4-FFF2-40B4-BE49-F238E27FC236}">
                  <a16:creationId xmlns:a16="http://schemas.microsoft.com/office/drawing/2014/main" id="{645FBCF5-E095-49D1-AF51-33B3AC56E930}"/>
                </a:ext>
              </a:extLst>
            </p:cNvPr>
            <p:cNvCxnSpPr/>
            <p:nvPr/>
          </p:nvCxnSpPr>
          <p:spPr>
            <a:xfrm>
              <a:off x="1052000" y="24157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106" name="Google Shape;312;p34">
              <a:extLst>
                <a:ext uri="{FF2B5EF4-FFF2-40B4-BE49-F238E27FC236}">
                  <a16:creationId xmlns:a16="http://schemas.microsoft.com/office/drawing/2014/main" id="{FF89A585-6DEC-40D8-A7AA-E8D6858B15CE}"/>
                </a:ext>
              </a:extLst>
            </p:cNvPr>
            <p:cNvCxnSpPr/>
            <p:nvPr/>
          </p:nvCxnSpPr>
          <p:spPr>
            <a:xfrm>
              <a:off x="1052000" y="29322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107" name="Google Shape;313;p34">
              <a:extLst>
                <a:ext uri="{FF2B5EF4-FFF2-40B4-BE49-F238E27FC236}">
                  <a16:creationId xmlns:a16="http://schemas.microsoft.com/office/drawing/2014/main" id="{F057946C-6A9C-423B-B268-748E1DBB2773}"/>
                </a:ext>
              </a:extLst>
            </p:cNvPr>
            <p:cNvCxnSpPr/>
            <p:nvPr/>
          </p:nvCxnSpPr>
          <p:spPr>
            <a:xfrm>
              <a:off x="1052000" y="34487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108" name="Google Shape;314;p34">
              <a:extLst>
                <a:ext uri="{FF2B5EF4-FFF2-40B4-BE49-F238E27FC236}">
                  <a16:creationId xmlns:a16="http://schemas.microsoft.com/office/drawing/2014/main" id="{257B35D0-88D3-4FAA-AF6C-B03029E8851E}"/>
                </a:ext>
              </a:extLst>
            </p:cNvPr>
            <p:cNvCxnSpPr/>
            <p:nvPr/>
          </p:nvCxnSpPr>
          <p:spPr>
            <a:xfrm>
              <a:off x="1052000" y="3965275"/>
              <a:ext cx="525900" cy="0"/>
            </a:xfrm>
            <a:prstGeom prst="straightConnector1">
              <a:avLst/>
            </a:prstGeom>
            <a:noFill/>
            <a:ln w="19050" cap="flat" cmpd="sng">
              <a:solidFill>
                <a:srgbClr val="2F2F2F"/>
              </a:solidFill>
              <a:prstDash val="solid"/>
              <a:round/>
              <a:headEnd type="none" w="med" len="med"/>
              <a:tailEnd type="none" w="med" len="med"/>
            </a:ln>
          </p:spPr>
        </p:cxnSp>
      </p:grpSp>
      <p:pic>
        <p:nvPicPr>
          <p:cNvPr id="109" name="Graphique 108" descr="Table et chaises">
            <a:extLst>
              <a:ext uri="{FF2B5EF4-FFF2-40B4-BE49-F238E27FC236}">
                <a16:creationId xmlns:a16="http://schemas.microsoft.com/office/drawing/2014/main" id="{8E4E959B-99C5-4993-BE85-16AD758F0A6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95285" y="1630925"/>
            <a:ext cx="618486" cy="618486"/>
          </a:xfrm>
          <a:prstGeom prst="rect">
            <a:avLst/>
          </a:prstGeom>
        </p:spPr>
      </p:pic>
      <p:pic>
        <p:nvPicPr>
          <p:cNvPr id="110" name="Graphique 109" descr="Jauge">
            <a:extLst>
              <a:ext uri="{FF2B5EF4-FFF2-40B4-BE49-F238E27FC236}">
                <a16:creationId xmlns:a16="http://schemas.microsoft.com/office/drawing/2014/main" id="{BF3EA175-767F-475D-B808-D65CE3A2144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87496" y="2267125"/>
            <a:ext cx="613426" cy="613426"/>
          </a:xfrm>
          <a:prstGeom prst="rect">
            <a:avLst/>
          </a:prstGeom>
        </p:spPr>
      </p:pic>
      <p:pic>
        <p:nvPicPr>
          <p:cNvPr id="111" name="Graphique 110" descr="Couverts de table">
            <a:extLst>
              <a:ext uri="{FF2B5EF4-FFF2-40B4-BE49-F238E27FC236}">
                <a16:creationId xmlns:a16="http://schemas.microsoft.com/office/drawing/2014/main" id="{909C26E4-549D-45F0-A5B1-5784D6A71C83}"/>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91940" y="2973368"/>
            <a:ext cx="618486" cy="618486"/>
          </a:xfrm>
          <a:prstGeom prst="rect">
            <a:avLst/>
          </a:prstGeom>
        </p:spPr>
      </p:pic>
      <p:sp>
        <p:nvSpPr>
          <p:cNvPr id="115" name="ZoneTexte 114">
            <a:extLst>
              <a:ext uri="{FF2B5EF4-FFF2-40B4-BE49-F238E27FC236}">
                <a16:creationId xmlns:a16="http://schemas.microsoft.com/office/drawing/2014/main" id="{E14879EC-86F4-4C1F-88E4-AC0936796398}"/>
              </a:ext>
            </a:extLst>
          </p:cNvPr>
          <p:cNvSpPr txBox="1"/>
          <p:nvPr/>
        </p:nvSpPr>
        <p:spPr>
          <a:xfrm>
            <a:off x="5119742" y="4641660"/>
            <a:ext cx="2818268" cy="369332"/>
          </a:xfrm>
          <a:prstGeom prst="rect">
            <a:avLst/>
          </a:prstGeom>
          <a:noFill/>
        </p:spPr>
        <p:txBody>
          <a:bodyPr wrap="square" rtlCol="0">
            <a:spAutoFit/>
          </a:bodyPr>
          <a:lstStyle/>
          <a:p>
            <a:r>
              <a:rPr lang="fr-FR" sz="1800" b="1" dirty="0">
                <a:solidFill>
                  <a:schemeClr val="bg1"/>
                </a:solidFill>
                <a:highlight>
                  <a:srgbClr val="EC8037"/>
                </a:highlight>
                <a:latin typeface="Rokkitt Regular"/>
                <a:sym typeface="Rokkitt Regular"/>
              </a:rPr>
              <a:t>£14.300 per </a:t>
            </a:r>
            <a:r>
              <a:rPr lang="fr-FR" sz="1800" b="1" dirty="0" err="1">
                <a:solidFill>
                  <a:schemeClr val="bg1"/>
                </a:solidFill>
                <a:highlight>
                  <a:srgbClr val="EC8037"/>
                </a:highlight>
                <a:latin typeface="Rokkitt Regular"/>
                <a:sym typeface="Rokkitt Regular"/>
              </a:rPr>
              <a:t>day</a:t>
            </a:r>
            <a:r>
              <a:rPr lang="fr-FR" sz="1800" b="1" dirty="0">
                <a:solidFill>
                  <a:schemeClr val="bg1"/>
                </a:solidFill>
                <a:highlight>
                  <a:srgbClr val="EC8037"/>
                </a:highlight>
                <a:latin typeface="Rokkitt Regular"/>
                <a:sym typeface="Rokkitt Regular"/>
              </a:rPr>
              <a:t> in </a:t>
            </a:r>
            <a:r>
              <a:rPr lang="fr-FR" sz="1800" b="1" dirty="0" err="1">
                <a:solidFill>
                  <a:schemeClr val="bg1"/>
                </a:solidFill>
                <a:highlight>
                  <a:srgbClr val="EC8037"/>
                </a:highlight>
                <a:latin typeface="Rokkitt Regular"/>
                <a:sym typeface="Rokkitt Regular"/>
              </a:rPr>
              <a:t>winter</a:t>
            </a:r>
            <a:endParaRPr lang="fr-FR" sz="1800" b="1" dirty="0">
              <a:solidFill>
                <a:schemeClr val="bg1"/>
              </a:solidFill>
              <a:highlight>
                <a:srgbClr val="EC8037"/>
              </a:highlight>
              <a:latin typeface="Rokkitt Regular"/>
              <a:sym typeface="Rokkitt Regular"/>
            </a:endParaRPr>
          </a:p>
        </p:txBody>
      </p:sp>
      <p:pic>
        <p:nvPicPr>
          <p:cNvPr id="117" name="Graphique 116" descr="Martini">
            <a:extLst>
              <a:ext uri="{FF2B5EF4-FFF2-40B4-BE49-F238E27FC236}">
                <a16:creationId xmlns:a16="http://schemas.microsoft.com/office/drawing/2014/main" id="{1BE19CE2-257E-42C7-9094-1E88F7652773}"/>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47067" y="3612277"/>
            <a:ext cx="618486" cy="618486"/>
          </a:xfrm>
          <a:prstGeom prst="rect">
            <a:avLst/>
          </a:prstGeom>
        </p:spPr>
      </p:pic>
      <p:pic>
        <p:nvPicPr>
          <p:cNvPr id="118" name="Graphique 117" descr="Martini">
            <a:extLst>
              <a:ext uri="{FF2B5EF4-FFF2-40B4-BE49-F238E27FC236}">
                <a16:creationId xmlns:a16="http://schemas.microsoft.com/office/drawing/2014/main" id="{664D9E46-4A2A-4F11-8AD9-437E45F6E689}"/>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446315" y="3614905"/>
            <a:ext cx="618486" cy="618486"/>
          </a:xfrm>
          <a:prstGeom prst="rect">
            <a:avLst/>
          </a:prstGeom>
        </p:spPr>
      </p:pic>
      <p:pic>
        <p:nvPicPr>
          <p:cNvPr id="119" name="Graphique 118" descr="Martini">
            <a:extLst>
              <a:ext uri="{FF2B5EF4-FFF2-40B4-BE49-F238E27FC236}">
                <a16:creationId xmlns:a16="http://schemas.microsoft.com/office/drawing/2014/main" id="{0EBC452F-2536-4FC6-A0BD-7ADA387C467F}"/>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786335" y="3629101"/>
            <a:ext cx="618486" cy="618486"/>
          </a:xfrm>
          <a:prstGeom prst="rect">
            <a:avLst/>
          </a:prstGeom>
        </p:spPr>
      </p:pic>
      <p:cxnSp>
        <p:nvCxnSpPr>
          <p:cNvPr id="120" name="Connecteur droit 119">
            <a:extLst>
              <a:ext uri="{FF2B5EF4-FFF2-40B4-BE49-F238E27FC236}">
                <a16:creationId xmlns:a16="http://schemas.microsoft.com/office/drawing/2014/main" id="{4CB06F31-2695-4249-974F-5ACDCD1A2E84}"/>
              </a:ext>
            </a:extLst>
          </p:cNvPr>
          <p:cNvCxnSpPr>
            <a:cxnSpLocks/>
          </p:cNvCxnSpPr>
          <p:nvPr/>
        </p:nvCxnSpPr>
        <p:spPr>
          <a:xfrm>
            <a:off x="4123473" y="4219922"/>
            <a:ext cx="1396017" cy="68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1" name="Connecteur droit 120">
            <a:extLst>
              <a:ext uri="{FF2B5EF4-FFF2-40B4-BE49-F238E27FC236}">
                <a16:creationId xmlns:a16="http://schemas.microsoft.com/office/drawing/2014/main" id="{B482B14E-228F-4771-ABDF-56062E25B1BE}"/>
              </a:ext>
            </a:extLst>
          </p:cNvPr>
          <p:cNvCxnSpPr>
            <a:cxnSpLocks/>
          </p:cNvCxnSpPr>
          <p:nvPr/>
        </p:nvCxnSpPr>
        <p:spPr>
          <a:xfrm>
            <a:off x="6541993" y="4223237"/>
            <a:ext cx="1396017" cy="684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2" name="ZoneTexte 121">
            <a:extLst>
              <a:ext uri="{FF2B5EF4-FFF2-40B4-BE49-F238E27FC236}">
                <a16:creationId xmlns:a16="http://schemas.microsoft.com/office/drawing/2014/main" id="{40C2017E-8B19-4182-82FE-A0E36AE90F08}"/>
              </a:ext>
            </a:extLst>
          </p:cNvPr>
          <p:cNvSpPr txBox="1"/>
          <p:nvPr/>
        </p:nvSpPr>
        <p:spPr>
          <a:xfrm>
            <a:off x="4285994" y="4259901"/>
            <a:ext cx="1476942" cy="307777"/>
          </a:xfrm>
          <a:prstGeom prst="rect">
            <a:avLst/>
          </a:prstGeom>
          <a:noFill/>
        </p:spPr>
        <p:txBody>
          <a:bodyPr wrap="square" rtlCol="0">
            <a:spAutoFit/>
          </a:bodyPr>
          <a:lstStyle/>
          <a:p>
            <a:r>
              <a:rPr lang="fr-FR" b="1" dirty="0">
                <a:solidFill>
                  <a:srgbClr val="2F2F2F"/>
                </a:solidFill>
                <a:latin typeface="Rokkitt Regular"/>
                <a:sym typeface="Rokkitt Regular"/>
              </a:rPr>
              <a:t>£1.000 per </a:t>
            </a:r>
            <a:r>
              <a:rPr lang="fr-FR" b="1" dirty="0" err="1">
                <a:solidFill>
                  <a:srgbClr val="2F2F2F"/>
                </a:solidFill>
                <a:latin typeface="Rokkitt Regular"/>
                <a:sym typeface="Rokkitt Regular"/>
              </a:rPr>
              <a:t>hour</a:t>
            </a:r>
            <a:endParaRPr lang="fr-FR" b="1" dirty="0">
              <a:solidFill>
                <a:srgbClr val="2F2F2F"/>
              </a:solidFill>
              <a:latin typeface="Rokkitt Regular"/>
              <a:sym typeface="Rokkitt Regular"/>
            </a:endParaRPr>
          </a:p>
        </p:txBody>
      </p:sp>
      <p:sp>
        <p:nvSpPr>
          <p:cNvPr id="123" name="ZoneTexte 122">
            <a:extLst>
              <a:ext uri="{FF2B5EF4-FFF2-40B4-BE49-F238E27FC236}">
                <a16:creationId xmlns:a16="http://schemas.microsoft.com/office/drawing/2014/main" id="{6BF2E2C7-11A8-4A62-9544-486F233BEDB8}"/>
              </a:ext>
            </a:extLst>
          </p:cNvPr>
          <p:cNvSpPr txBox="1"/>
          <p:nvPr/>
        </p:nvSpPr>
        <p:spPr>
          <a:xfrm>
            <a:off x="6721071" y="4269840"/>
            <a:ext cx="1476942" cy="307777"/>
          </a:xfrm>
          <a:prstGeom prst="rect">
            <a:avLst/>
          </a:prstGeom>
          <a:noFill/>
        </p:spPr>
        <p:txBody>
          <a:bodyPr wrap="square" rtlCol="0">
            <a:spAutoFit/>
          </a:bodyPr>
          <a:lstStyle/>
          <a:p>
            <a:r>
              <a:rPr lang="fr-FR" b="1" dirty="0">
                <a:solidFill>
                  <a:srgbClr val="2F2F2F"/>
                </a:solidFill>
                <a:latin typeface="Rokkitt Regular"/>
                <a:sym typeface="Rokkitt Regular"/>
              </a:rPr>
              <a:t>£1.800 per </a:t>
            </a:r>
            <a:r>
              <a:rPr lang="fr-FR" b="1" dirty="0" err="1">
                <a:solidFill>
                  <a:srgbClr val="2F2F2F"/>
                </a:solidFill>
                <a:latin typeface="Rokkitt Regular"/>
                <a:sym typeface="Rokkitt Regular"/>
              </a:rPr>
              <a:t>hour</a:t>
            </a:r>
            <a:endParaRPr lang="fr-FR" b="1" dirty="0">
              <a:solidFill>
                <a:srgbClr val="2F2F2F"/>
              </a:solidFill>
              <a:latin typeface="Rokkitt Regular"/>
              <a:sym typeface="Rokkitt Regular"/>
            </a:endParaRPr>
          </a:p>
        </p:txBody>
      </p:sp>
    </p:spTree>
    <p:extLst>
      <p:ext uri="{BB962C8B-B14F-4D97-AF65-F5344CB8AC3E}">
        <p14:creationId xmlns:p14="http://schemas.microsoft.com/office/powerpoint/2010/main" val="3797119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4"/>
          <p:cNvSpPr/>
          <p:nvPr/>
        </p:nvSpPr>
        <p:spPr>
          <a:xfrm>
            <a:off x="994869" y="1056516"/>
            <a:ext cx="7183200" cy="4021042"/>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txBox="1">
            <a:spLocks noGrp="1"/>
          </p:cNvSpPr>
          <p:nvPr>
            <p:ph type="ctrTitle"/>
          </p:nvPr>
        </p:nvSpPr>
        <p:spPr>
          <a:xfrm>
            <a:off x="723377" y="406464"/>
            <a:ext cx="8425140" cy="668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REVENUE  ESTIMATION  :  BAR/ROOFTOP  IN  SUMMER</a:t>
            </a:r>
            <a:endParaRPr dirty="0"/>
          </a:p>
        </p:txBody>
      </p:sp>
      <p:sp>
        <p:nvSpPr>
          <p:cNvPr id="300" name="Google Shape;300;p34"/>
          <p:cNvSpPr txBox="1">
            <a:spLocks noGrp="1"/>
          </p:cNvSpPr>
          <p:nvPr>
            <p:ph type="subTitle" idx="4294967295"/>
          </p:nvPr>
        </p:nvSpPr>
        <p:spPr>
          <a:xfrm>
            <a:off x="1859286" y="1757448"/>
            <a:ext cx="1146672" cy="3546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50</a:t>
            </a:r>
            <a:r>
              <a:rPr lang="en" sz="1200" dirty="0">
                <a:solidFill>
                  <a:srgbClr val="2F2F2F"/>
                </a:solidFill>
              </a:rPr>
              <a:t> </a:t>
            </a:r>
            <a:r>
              <a:rPr lang="fr-FR" sz="1200" dirty="0" err="1">
                <a:solidFill>
                  <a:srgbClr val="2F2F2F"/>
                </a:solidFill>
              </a:rPr>
              <a:t>seats</a:t>
            </a:r>
            <a:endParaRPr sz="1200" dirty="0">
              <a:solidFill>
                <a:srgbClr val="2F2F2F"/>
              </a:solidFill>
            </a:endParaRPr>
          </a:p>
        </p:txBody>
      </p:sp>
      <p:sp>
        <p:nvSpPr>
          <p:cNvPr id="301" name="Google Shape;301;p34"/>
          <p:cNvSpPr txBox="1">
            <a:spLocks noGrp="1"/>
          </p:cNvSpPr>
          <p:nvPr>
            <p:ph type="subTitle" idx="4294967295"/>
          </p:nvPr>
        </p:nvSpPr>
        <p:spPr>
          <a:xfrm>
            <a:off x="1832596" y="2433748"/>
            <a:ext cx="2940469" cy="3546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1200" dirty="0"/>
              <a:t>50% </a:t>
            </a:r>
            <a:r>
              <a:rPr lang="fr-FR" sz="1200" dirty="0" err="1">
                <a:solidFill>
                  <a:srgbClr val="2F2F2F"/>
                </a:solidFill>
              </a:rPr>
              <a:t>Occupancy</a:t>
            </a:r>
            <a:r>
              <a:rPr lang="fr-FR" sz="1200" dirty="0">
                <a:solidFill>
                  <a:srgbClr val="2F2F2F"/>
                </a:solidFill>
              </a:rPr>
              <a:t> rate </a:t>
            </a:r>
            <a:endParaRPr sz="1200" dirty="0">
              <a:solidFill>
                <a:srgbClr val="2F2F2F"/>
              </a:solidFill>
            </a:endParaRPr>
          </a:p>
        </p:txBody>
      </p:sp>
      <p:sp>
        <p:nvSpPr>
          <p:cNvPr id="303" name="Google Shape;303;p34"/>
          <p:cNvSpPr txBox="1">
            <a:spLocks noGrp="1"/>
          </p:cNvSpPr>
          <p:nvPr>
            <p:ph type="ctrTitle" idx="4294967295"/>
          </p:nvPr>
        </p:nvSpPr>
        <p:spPr>
          <a:xfrm>
            <a:off x="1769834" y="1376782"/>
            <a:ext cx="1715795" cy="3546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solidFill>
                  <a:srgbClr val="2F2F2F"/>
                </a:solidFill>
              </a:rPr>
              <a:t>01 </a:t>
            </a:r>
            <a:br>
              <a:rPr lang="en" sz="1600" dirty="0">
                <a:solidFill>
                  <a:srgbClr val="2F2F2F"/>
                </a:solidFill>
              </a:rPr>
            </a:br>
            <a:r>
              <a:rPr lang="fr-FR" sz="1600" dirty="0">
                <a:solidFill>
                  <a:srgbClr val="2F2F2F"/>
                </a:solidFill>
              </a:rPr>
              <a:t>12h – 15h</a:t>
            </a:r>
            <a:endParaRPr sz="1600" dirty="0">
              <a:solidFill>
                <a:srgbClr val="2F2F2F"/>
              </a:solidFill>
            </a:endParaRPr>
          </a:p>
        </p:txBody>
      </p:sp>
      <p:sp>
        <p:nvSpPr>
          <p:cNvPr id="304" name="Google Shape;304;p34"/>
          <p:cNvSpPr txBox="1">
            <a:spLocks noGrp="1"/>
          </p:cNvSpPr>
          <p:nvPr>
            <p:ph type="subTitle" idx="4294967295"/>
          </p:nvPr>
        </p:nvSpPr>
        <p:spPr>
          <a:xfrm>
            <a:off x="1829468" y="3161034"/>
            <a:ext cx="2940469" cy="3546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1200" dirty="0">
                <a:solidFill>
                  <a:srgbClr val="2F2F2F"/>
                </a:solidFill>
              </a:rPr>
              <a:t>£20</a:t>
            </a:r>
            <a:r>
              <a:rPr lang="en" sz="1200" dirty="0">
                <a:solidFill>
                  <a:srgbClr val="2F2F2F"/>
                </a:solidFill>
              </a:rPr>
              <a:t> </a:t>
            </a:r>
            <a:r>
              <a:rPr lang="fr-FR" sz="1200" dirty="0">
                <a:solidFill>
                  <a:srgbClr val="2F2F2F"/>
                </a:solidFill>
              </a:rPr>
              <a:t>per </a:t>
            </a:r>
            <a:r>
              <a:rPr lang="fr-FR" sz="1200" dirty="0" err="1">
                <a:solidFill>
                  <a:srgbClr val="2F2F2F"/>
                </a:solidFill>
              </a:rPr>
              <a:t>person</a:t>
            </a:r>
            <a:endParaRPr sz="1200" dirty="0">
              <a:solidFill>
                <a:srgbClr val="2F2F2F"/>
              </a:solidFill>
            </a:endParaRPr>
          </a:p>
        </p:txBody>
      </p:sp>
      <p:sp>
        <p:nvSpPr>
          <p:cNvPr id="305" name="Google Shape;305;p34"/>
          <p:cNvSpPr txBox="1">
            <a:spLocks noGrp="1"/>
          </p:cNvSpPr>
          <p:nvPr>
            <p:ph type="subTitle" idx="4294967295"/>
          </p:nvPr>
        </p:nvSpPr>
        <p:spPr>
          <a:xfrm>
            <a:off x="1829468" y="3839397"/>
            <a:ext cx="2940469" cy="354657"/>
          </a:xfrm>
          <a:prstGeom prst="rect">
            <a:avLst/>
          </a:prstGeom>
        </p:spPr>
        <p:txBody>
          <a:bodyPr spcFirstLastPara="1" wrap="square" lIns="91425" tIns="91425" rIns="91425" bIns="91425" anchor="ctr" anchorCtr="0">
            <a:noAutofit/>
          </a:bodyPr>
          <a:lstStyle/>
          <a:p>
            <a:pPr marL="0" lvl="0" indent="0">
              <a:buNone/>
            </a:pPr>
            <a:r>
              <a:rPr lang="fr-FR" sz="1200" dirty="0"/>
              <a:t>£20 per </a:t>
            </a:r>
            <a:r>
              <a:rPr lang="fr-FR" sz="1200" dirty="0" err="1"/>
              <a:t>person</a:t>
            </a:r>
            <a:endParaRPr lang="fr-FR" sz="1200" dirty="0"/>
          </a:p>
        </p:txBody>
      </p:sp>
      <p:grpSp>
        <p:nvGrpSpPr>
          <p:cNvPr id="310" name="Google Shape;310;p34"/>
          <p:cNvGrpSpPr/>
          <p:nvPr/>
        </p:nvGrpSpPr>
        <p:grpSpPr>
          <a:xfrm>
            <a:off x="1167734" y="2126342"/>
            <a:ext cx="586749" cy="2058036"/>
            <a:chOff x="1052000" y="2415775"/>
            <a:chExt cx="525900" cy="1549500"/>
          </a:xfrm>
        </p:grpSpPr>
        <p:cxnSp>
          <p:nvCxnSpPr>
            <p:cNvPr id="311" name="Google Shape;311;p34"/>
            <p:cNvCxnSpPr/>
            <p:nvPr/>
          </p:nvCxnSpPr>
          <p:spPr>
            <a:xfrm>
              <a:off x="1052000" y="24157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312" name="Google Shape;312;p34"/>
            <p:cNvCxnSpPr/>
            <p:nvPr/>
          </p:nvCxnSpPr>
          <p:spPr>
            <a:xfrm>
              <a:off x="1052000" y="29322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313" name="Google Shape;313;p34"/>
            <p:cNvCxnSpPr/>
            <p:nvPr/>
          </p:nvCxnSpPr>
          <p:spPr>
            <a:xfrm>
              <a:off x="1052000" y="34487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314" name="Google Shape;314;p34"/>
            <p:cNvCxnSpPr/>
            <p:nvPr/>
          </p:nvCxnSpPr>
          <p:spPr>
            <a:xfrm>
              <a:off x="1052000" y="3965275"/>
              <a:ext cx="525900" cy="0"/>
            </a:xfrm>
            <a:prstGeom prst="straightConnector1">
              <a:avLst/>
            </a:prstGeom>
            <a:noFill/>
            <a:ln w="19050" cap="flat" cmpd="sng">
              <a:solidFill>
                <a:srgbClr val="2F2F2F"/>
              </a:solidFill>
              <a:prstDash val="solid"/>
              <a:round/>
              <a:headEnd type="none" w="med" len="med"/>
              <a:tailEnd type="none" w="med" len="med"/>
            </a:ln>
          </p:spPr>
        </p:cxnSp>
      </p:grpSp>
      <p:pic>
        <p:nvPicPr>
          <p:cNvPr id="3" name="Graphique 2" descr="Table et chaises">
            <a:extLst>
              <a:ext uri="{FF2B5EF4-FFF2-40B4-BE49-F238E27FC236}">
                <a16:creationId xmlns:a16="http://schemas.microsoft.com/office/drawing/2014/main" id="{12027340-7559-4D4B-9F41-4AEC27A9322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60298" y="1627610"/>
            <a:ext cx="618486" cy="618486"/>
          </a:xfrm>
          <a:prstGeom prst="rect">
            <a:avLst/>
          </a:prstGeom>
        </p:spPr>
      </p:pic>
      <p:pic>
        <p:nvPicPr>
          <p:cNvPr id="5" name="Graphique 4" descr="Jauge">
            <a:extLst>
              <a:ext uri="{FF2B5EF4-FFF2-40B4-BE49-F238E27FC236}">
                <a16:creationId xmlns:a16="http://schemas.microsoft.com/office/drawing/2014/main" id="{D7D9D8F6-27B9-4312-AD18-0594C5B6DBC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2509" y="2263810"/>
            <a:ext cx="613426" cy="613426"/>
          </a:xfrm>
          <a:prstGeom prst="rect">
            <a:avLst/>
          </a:prstGeom>
        </p:spPr>
      </p:pic>
      <p:pic>
        <p:nvPicPr>
          <p:cNvPr id="12" name="Graphique 11" descr="Couverts de table">
            <a:extLst>
              <a:ext uri="{FF2B5EF4-FFF2-40B4-BE49-F238E27FC236}">
                <a16:creationId xmlns:a16="http://schemas.microsoft.com/office/drawing/2014/main" id="{4BE42946-F2F4-4944-9935-84CED055114C}"/>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56953" y="2970053"/>
            <a:ext cx="618486" cy="618486"/>
          </a:xfrm>
          <a:prstGeom prst="rect">
            <a:avLst/>
          </a:prstGeom>
        </p:spPr>
      </p:pic>
      <p:sp>
        <p:nvSpPr>
          <p:cNvPr id="73" name="ZoneTexte 72">
            <a:extLst>
              <a:ext uri="{FF2B5EF4-FFF2-40B4-BE49-F238E27FC236}">
                <a16:creationId xmlns:a16="http://schemas.microsoft.com/office/drawing/2014/main" id="{8C3BF38D-CAEE-4DCB-8B38-69B88703067F}"/>
              </a:ext>
            </a:extLst>
          </p:cNvPr>
          <p:cNvSpPr txBox="1"/>
          <p:nvPr/>
        </p:nvSpPr>
        <p:spPr>
          <a:xfrm>
            <a:off x="2084307" y="4256586"/>
            <a:ext cx="1476942" cy="307777"/>
          </a:xfrm>
          <a:prstGeom prst="rect">
            <a:avLst/>
          </a:prstGeom>
          <a:noFill/>
        </p:spPr>
        <p:txBody>
          <a:bodyPr wrap="square" rtlCol="0">
            <a:spAutoFit/>
          </a:bodyPr>
          <a:lstStyle/>
          <a:p>
            <a:r>
              <a:rPr lang="fr-FR" b="1" dirty="0">
                <a:solidFill>
                  <a:srgbClr val="2F2F2F"/>
                </a:solidFill>
                <a:latin typeface="Rokkitt Regular"/>
                <a:sym typeface="Rokkitt Regular"/>
              </a:rPr>
              <a:t>£1000 per </a:t>
            </a:r>
            <a:r>
              <a:rPr lang="fr-FR" b="1" dirty="0" err="1">
                <a:solidFill>
                  <a:srgbClr val="2F2F2F"/>
                </a:solidFill>
                <a:latin typeface="Rokkitt Regular"/>
                <a:sym typeface="Rokkitt Regular"/>
              </a:rPr>
              <a:t>hour</a:t>
            </a:r>
            <a:endParaRPr lang="fr-FR" b="1" dirty="0">
              <a:solidFill>
                <a:srgbClr val="2F2F2F"/>
              </a:solidFill>
              <a:latin typeface="Rokkitt Regular"/>
              <a:sym typeface="Rokkitt Regular"/>
            </a:endParaRPr>
          </a:p>
        </p:txBody>
      </p:sp>
      <p:cxnSp>
        <p:nvCxnSpPr>
          <p:cNvPr id="75" name="Connecteur droit 74">
            <a:extLst>
              <a:ext uri="{FF2B5EF4-FFF2-40B4-BE49-F238E27FC236}">
                <a16:creationId xmlns:a16="http://schemas.microsoft.com/office/drawing/2014/main" id="{44C46E31-EE22-45B8-845C-0661AC443E90}"/>
              </a:ext>
            </a:extLst>
          </p:cNvPr>
          <p:cNvCxnSpPr>
            <a:cxnSpLocks/>
          </p:cNvCxnSpPr>
          <p:nvPr/>
        </p:nvCxnSpPr>
        <p:spPr>
          <a:xfrm>
            <a:off x="1903685" y="4226546"/>
            <a:ext cx="1396017" cy="68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A05D46FE-80EC-4497-BF29-F826BFF8B928}"/>
              </a:ext>
            </a:extLst>
          </p:cNvPr>
          <p:cNvCxnSpPr>
            <a:cxnSpLocks/>
          </p:cNvCxnSpPr>
          <p:nvPr/>
        </p:nvCxnSpPr>
        <p:spPr>
          <a:xfrm>
            <a:off x="1152509" y="4625801"/>
            <a:ext cx="6795387" cy="1585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1" name="Google Shape;300;p34">
            <a:extLst>
              <a:ext uri="{FF2B5EF4-FFF2-40B4-BE49-F238E27FC236}">
                <a16:creationId xmlns:a16="http://schemas.microsoft.com/office/drawing/2014/main" id="{3DF9C6D1-FFC8-4784-B7BE-4DAD65BD7E80}"/>
              </a:ext>
            </a:extLst>
          </p:cNvPr>
          <p:cNvSpPr txBox="1">
            <a:spLocks/>
          </p:cNvSpPr>
          <p:nvPr/>
        </p:nvSpPr>
        <p:spPr>
          <a:xfrm>
            <a:off x="4158533" y="1760763"/>
            <a:ext cx="971095"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fr-FR" sz="1200" dirty="0"/>
              <a:t>50 </a:t>
            </a:r>
            <a:r>
              <a:rPr lang="fr-FR" sz="1200" dirty="0" err="1"/>
              <a:t>seats</a:t>
            </a:r>
            <a:endParaRPr lang="fr-FR" sz="1200" dirty="0"/>
          </a:p>
        </p:txBody>
      </p:sp>
      <p:sp>
        <p:nvSpPr>
          <p:cNvPr id="82" name="Google Shape;301;p34">
            <a:extLst>
              <a:ext uri="{FF2B5EF4-FFF2-40B4-BE49-F238E27FC236}">
                <a16:creationId xmlns:a16="http://schemas.microsoft.com/office/drawing/2014/main" id="{CB5A87CF-7EDE-45FB-9E74-A109BADE574A}"/>
              </a:ext>
            </a:extLst>
          </p:cNvPr>
          <p:cNvSpPr txBox="1">
            <a:spLocks/>
          </p:cNvSpPr>
          <p:nvPr/>
        </p:nvSpPr>
        <p:spPr>
          <a:xfrm>
            <a:off x="4131844" y="2437063"/>
            <a:ext cx="2940469"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fr-FR" sz="1200" dirty="0"/>
              <a:t>80% </a:t>
            </a:r>
            <a:r>
              <a:rPr lang="fr-FR" sz="1200" dirty="0" err="1"/>
              <a:t>Occupancy</a:t>
            </a:r>
            <a:r>
              <a:rPr lang="fr-FR" sz="1200" dirty="0"/>
              <a:t> rate </a:t>
            </a:r>
          </a:p>
        </p:txBody>
      </p:sp>
      <p:sp>
        <p:nvSpPr>
          <p:cNvPr id="83" name="Google Shape;303;p34">
            <a:extLst>
              <a:ext uri="{FF2B5EF4-FFF2-40B4-BE49-F238E27FC236}">
                <a16:creationId xmlns:a16="http://schemas.microsoft.com/office/drawing/2014/main" id="{F7D9246F-BA37-4F25-89DB-ED0A663B82F9}"/>
              </a:ext>
            </a:extLst>
          </p:cNvPr>
          <p:cNvSpPr txBox="1">
            <a:spLocks/>
          </p:cNvSpPr>
          <p:nvPr/>
        </p:nvSpPr>
        <p:spPr>
          <a:xfrm>
            <a:off x="4069082" y="1380097"/>
            <a:ext cx="1715795" cy="3546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F2F2F"/>
              </a:buClr>
              <a:buSzPts val="2800"/>
              <a:buFont typeface="Reem Kufi"/>
              <a:buNone/>
              <a:defRPr sz="28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2pPr>
            <a:lvl3pPr marR="0" lvl="2"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3pPr>
            <a:lvl4pPr marR="0" lvl="3"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4pPr>
            <a:lvl5pPr marR="0" lvl="4"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5pPr>
            <a:lvl6pPr marR="0" lvl="5"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6pPr>
            <a:lvl7pPr marR="0" lvl="6"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7pPr>
            <a:lvl8pPr marR="0" lvl="7"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8pPr>
            <a:lvl9pPr marR="0" lvl="8"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9pPr>
          </a:lstStyle>
          <a:p>
            <a:r>
              <a:rPr lang="fr-FR" sz="1600" dirty="0"/>
              <a:t>02</a:t>
            </a:r>
            <a:br>
              <a:rPr lang="fr-FR" sz="1600" dirty="0"/>
            </a:br>
            <a:r>
              <a:rPr lang="fr-FR" sz="1600" dirty="0"/>
              <a:t>15h – 19h</a:t>
            </a:r>
          </a:p>
        </p:txBody>
      </p:sp>
      <p:sp>
        <p:nvSpPr>
          <p:cNvPr id="84" name="Google Shape;304;p34">
            <a:extLst>
              <a:ext uri="{FF2B5EF4-FFF2-40B4-BE49-F238E27FC236}">
                <a16:creationId xmlns:a16="http://schemas.microsoft.com/office/drawing/2014/main" id="{CE7D0059-AC99-47BA-B592-F7DC8A4F724B}"/>
              </a:ext>
            </a:extLst>
          </p:cNvPr>
          <p:cNvSpPr txBox="1">
            <a:spLocks/>
          </p:cNvSpPr>
          <p:nvPr/>
        </p:nvSpPr>
        <p:spPr>
          <a:xfrm>
            <a:off x="4128716" y="3164349"/>
            <a:ext cx="2940469"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fr-FR" sz="1200" dirty="0"/>
              <a:t>£20 per </a:t>
            </a:r>
            <a:r>
              <a:rPr lang="fr-FR" sz="1200" dirty="0" err="1"/>
              <a:t>person</a:t>
            </a:r>
            <a:endParaRPr lang="fr-FR" sz="1200" dirty="0"/>
          </a:p>
        </p:txBody>
      </p:sp>
      <p:sp>
        <p:nvSpPr>
          <p:cNvPr id="85" name="Google Shape;305;p34">
            <a:extLst>
              <a:ext uri="{FF2B5EF4-FFF2-40B4-BE49-F238E27FC236}">
                <a16:creationId xmlns:a16="http://schemas.microsoft.com/office/drawing/2014/main" id="{AE957DE9-66C5-4C12-843C-ED369CAD062D}"/>
              </a:ext>
            </a:extLst>
          </p:cNvPr>
          <p:cNvSpPr txBox="1">
            <a:spLocks/>
          </p:cNvSpPr>
          <p:nvPr/>
        </p:nvSpPr>
        <p:spPr>
          <a:xfrm>
            <a:off x="4128716" y="3842712"/>
            <a:ext cx="2940469"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fr-FR" sz="1200" dirty="0"/>
              <a:t>£30 per </a:t>
            </a:r>
            <a:r>
              <a:rPr lang="fr-FR" sz="1200" dirty="0" err="1"/>
              <a:t>person</a:t>
            </a:r>
            <a:endParaRPr lang="fr-FR" sz="1200" dirty="0"/>
          </a:p>
        </p:txBody>
      </p:sp>
      <p:grpSp>
        <p:nvGrpSpPr>
          <p:cNvPr id="86" name="Google Shape;310;p34">
            <a:extLst>
              <a:ext uri="{FF2B5EF4-FFF2-40B4-BE49-F238E27FC236}">
                <a16:creationId xmlns:a16="http://schemas.microsoft.com/office/drawing/2014/main" id="{1F39F450-534F-4156-9F7D-60D3A238BA3B}"/>
              </a:ext>
            </a:extLst>
          </p:cNvPr>
          <p:cNvGrpSpPr/>
          <p:nvPr/>
        </p:nvGrpSpPr>
        <p:grpSpPr>
          <a:xfrm>
            <a:off x="3466982" y="2129657"/>
            <a:ext cx="586749" cy="2058036"/>
            <a:chOff x="1052000" y="2415775"/>
            <a:chExt cx="525900" cy="1549500"/>
          </a:xfrm>
        </p:grpSpPr>
        <p:cxnSp>
          <p:nvCxnSpPr>
            <p:cNvPr id="87" name="Google Shape;311;p34">
              <a:extLst>
                <a:ext uri="{FF2B5EF4-FFF2-40B4-BE49-F238E27FC236}">
                  <a16:creationId xmlns:a16="http://schemas.microsoft.com/office/drawing/2014/main" id="{21291ABC-F63D-412B-87CD-2B643705F883}"/>
                </a:ext>
              </a:extLst>
            </p:cNvPr>
            <p:cNvCxnSpPr/>
            <p:nvPr/>
          </p:nvCxnSpPr>
          <p:spPr>
            <a:xfrm>
              <a:off x="1052000" y="24157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88" name="Google Shape;312;p34">
              <a:extLst>
                <a:ext uri="{FF2B5EF4-FFF2-40B4-BE49-F238E27FC236}">
                  <a16:creationId xmlns:a16="http://schemas.microsoft.com/office/drawing/2014/main" id="{F6F87402-2FAA-46AA-8BA7-14DA1524FC0F}"/>
                </a:ext>
              </a:extLst>
            </p:cNvPr>
            <p:cNvCxnSpPr/>
            <p:nvPr/>
          </p:nvCxnSpPr>
          <p:spPr>
            <a:xfrm>
              <a:off x="1052000" y="29322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89" name="Google Shape;313;p34">
              <a:extLst>
                <a:ext uri="{FF2B5EF4-FFF2-40B4-BE49-F238E27FC236}">
                  <a16:creationId xmlns:a16="http://schemas.microsoft.com/office/drawing/2014/main" id="{07E6EEBF-00D3-4B42-AD17-8CDC617EB719}"/>
                </a:ext>
              </a:extLst>
            </p:cNvPr>
            <p:cNvCxnSpPr/>
            <p:nvPr/>
          </p:nvCxnSpPr>
          <p:spPr>
            <a:xfrm>
              <a:off x="1052000" y="34487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90" name="Google Shape;314;p34">
              <a:extLst>
                <a:ext uri="{FF2B5EF4-FFF2-40B4-BE49-F238E27FC236}">
                  <a16:creationId xmlns:a16="http://schemas.microsoft.com/office/drawing/2014/main" id="{2E62B25F-8E44-4584-BD6E-F50CCFFBA296}"/>
                </a:ext>
              </a:extLst>
            </p:cNvPr>
            <p:cNvCxnSpPr/>
            <p:nvPr/>
          </p:nvCxnSpPr>
          <p:spPr>
            <a:xfrm>
              <a:off x="1052000" y="3965275"/>
              <a:ext cx="525900" cy="0"/>
            </a:xfrm>
            <a:prstGeom prst="straightConnector1">
              <a:avLst/>
            </a:prstGeom>
            <a:noFill/>
            <a:ln w="19050" cap="flat" cmpd="sng">
              <a:solidFill>
                <a:srgbClr val="2F2F2F"/>
              </a:solidFill>
              <a:prstDash val="solid"/>
              <a:round/>
              <a:headEnd type="none" w="med" len="med"/>
              <a:tailEnd type="none" w="med" len="med"/>
            </a:ln>
          </p:spPr>
        </p:cxnSp>
      </p:grpSp>
      <p:pic>
        <p:nvPicPr>
          <p:cNvPr id="91" name="Graphique 90" descr="Table et chaises">
            <a:extLst>
              <a:ext uri="{FF2B5EF4-FFF2-40B4-BE49-F238E27FC236}">
                <a16:creationId xmlns:a16="http://schemas.microsoft.com/office/drawing/2014/main" id="{BC96E8FD-AA6C-4453-88F4-3A35DEFBCDF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59546" y="1630925"/>
            <a:ext cx="618486" cy="618486"/>
          </a:xfrm>
          <a:prstGeom prst="rect">
            <a:avLst/>
          </a:prstGeom>
        </p:spPr>
      </p:pic>
      <p:pic>
        <p:nvPicPr>
          <p:cNvPr id="92" name="Graphique 91" descr="Jauge">
            <a:extLst>
              <a:ext uri="{FF2B5EF4-FFF2-40B4-BE49-F238E27FC236}">
                <a16:creationId xmlns:a16="http://schemas.microsoft.com/office/drawing/2014/main" id="{99912289-EF90-48B8-96C5-5FE07615E18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51757" y="2267125"/>
            <a:ext cx="613426" cy="613426"/>
          </a:xfrm>
          <a:prstGeom prst="rect">
            <a:avLst/>
          </a:prstGeom>
        </p:spPr>
      </p:pic>
      <p:pic>
        <p:nvPicPr>
          <p:cNvPr id="93" name="Graphique 92" descr="Couverts de table">
            <a:extLst>
              <a:ext uri="{FF2B5EF4-FFF2-40B4-BE49-F238E27FC236}">
                <a16:creationId xmlns:a16="http://schemas.microsoft.com/office/drawing/2014/main" id="{42DDF667-30FD-4AC8-8796-6E4F9C36B8EB}"/>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56201" y="2973368"/>
            <a:ext cx="618486" cy="618486"/>
          </a:xfrm>
          <a:prstGeom prst="rect">
            <a:avLst/>
          </a:prstGeom>
        </p:spPr>
      </p:pic>
      <p:sp>
        <p:nvSpPr>
          <p:cNvPr id="99" name="Google Shape;300;p34">
            <a:extLst>
              <a:ext uri="{FF2B5EF4-FFF2-40B4-BE49-F238E27FC236}">
                <a16:creationId xmlns:a16="http://schemas.microsoft.com/office/drawing/2014/main" id="{51139BF4-7353-40AC-8F74-89483591C584}"/>
              </a:ext>
            </a:extLst>
          </p:cNvPr>
          <p:cNvSpPr txBox="1">
            <a:spLocks/>
          </p:cNvSpPr>
          <p:nvPr/>
        </p:nvSpPr>
        <p:spPr>
          <a:xfrm>
            <a:off x="6494219" y="1760763"/>
            <a:ext cx="1183127"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fr-FR" sz="1200" dirty="0"/>
              <a:t>50 </a:t>
            </a:r>
            <a:r>
              <a:rPr lang="fr-FR" sz="1200" dirty="0" err="1"/>
              <a:t>seats</a:t>
            </a:r>
            <a:endParaRPr lang="fr-FR" sz="1200" dirty="0"/>
          </a:p>
        </p:txBody>
      </p:sp>
      <p:sp>
        <p:nvSpPr>
          <p:cNvPr id="100" name="Google Shape;301;p34">
            <a:extLst>
              <a:ext uri="{FF2B5EF4-FFF2-40B4-BE49-F238E27FC236}">
                <a16:creationId xmlns:a16="http://schemas.microsoft.com/office/drawing/2014/main" id="{C11E75EA-8534-4766-A6BF-20D1955E80FA}"/>
              </a:ext>
            </a:extLst>
          </p:cNvPr>
          <p:cNvSpPr txBox="1">
            <a:spLocks/>
          </p:cNvSpPr>
          <p:nvPr/>
        </p:nvSpPr>
        <p:spPr>
          <a:xfrm>
            <a:off x="6477469" y="2437063"/>
            <a:ext cx="1715795"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fr-FR" sz="1200" dirty="0"/>
              <a:t>90% </a:t>
            </a:r>
            <a:r>
              <a:rPr lang="fr-FR" sz="1200" dirty="0" err="1"/>
              <a:t>Occupancy</a:t>
            </a:r>
            <a:r>
              <a:rPr lang="fr-FR" sz="1200" dirty="0"/>
              <a:t> rate </a:t>
            </a:r>
          </a:p>
        </p:txBody>
      </p:sp>
      <p:sp>
        <p:nvSpPr>
          <p:cNvPr id="101" name="Google Shape;303;p34">
            <a:extLst>
              <a:ext uri="{FF2B5EF4-FFF2-40B4-BE49-F238E27FC236}">
                <a16:creationId xmlns:a16="http://schemas.microsoft.com/office/drawing/2014/main" id="{8474BDAB-C7EE-4BDA-BA92-6F5939FB8B59}"/>
              </a:ext>
            </a:extLst>
          </p:cNvPr>
          <p:cNvSpPr txBox="1">
            <a:spLocks/>
          </p:cNvSpPr>
          <p:nvPr/>
        </p:nvSpPr>
        <p:spPr>
          <a:xfrm>
            <a:off x="6414707" y="1380097"/>
            <a:ext cx="1715795" cy="3546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F2F2F"/>
              </a:buClr>
              <a:buSzPts val="2800"/>
              <a:buFont typeface="Reem Kufi"/>
              <a:buNone/>
              <a:defRPr sz="28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2pPr>
            <a:lvl3pPr marR="0" lvl="2"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3pPr>
            <a:lvl4pPr marR="0" lvl="3"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4pPr>
            <a:lvl5pPr marR="0" lvl="4"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5pPr>
            <a:lvl6pPr marR="0" lvl="5"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6pPr>
            <a:lvl7pPr marR="0" lvl="6"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7pPr>
            <a:lvl8pPr marR="0" lvl="7"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8pPr>
            <a:lvl9pPr marR="0" lvl="8"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9pPr>
          </a:lstStyle>
          <a:p>
            <a:r>
              <a:rPr lang="fr-FR" sz="1600" dirty="0"/>
              <a:t>01 </a:t>
            </a:r>
            <a:br>
              <a:rPr lang="fr-FR" sz="1600" dirty="0"/>
            </a:br>
            <a:r>
              <a:rPr lang="fr-FR" sz="1600" dirty="0"/>
              <a:t>19h – 00h</a:t>
            </a:r>
          </a:p>
        </p:txBody>
      </p:sp>
      <p:sp>
        <p:nvSpPr>
          <p:cNvPr id="102" name="Google Shape;304;p34">
            <a:extLst>
              <a:ext uri="{FF2B5EF4-FFF2-40B4-BE49-F238E27FC236}">
                <a16:creationId xmlns:a16="http://schemas.microsoft.com/office/drawing/2014/main" id="{2434F4BA-CC7B-4584-969B-DD58B194361C}"/>
              </a:ext>
            </a:extLst>
          </p:cNvPr>
          <p:cNvSpPr txBox="1">
            <a:spLocks/>
          </p:cNvSpPr>
          <p:nvPr/>
        </p:nvSpPr>
        <p:spPr>
          <a:xfrm>
            <a:off x="6474341" y="3164349"/>
            <a:ext cx="1420301"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fr-FR" sz="1200" dirty="0"/>
              <a:t>£10 per </a:t>
            </a:r>
            <a:r>
              <a:rPr lang="fr-FR" sz="1200" dirty="0" err="1"/>
              <a:t>person</a:t>
            </a:r>
            <a:endParaRPr lang="fr-FR" sz="1200" dirty="0"/>
          </a:p>
        </p:txBody>
      </p:sp>
      <p:sp>
        <p:nvSpPr>
          <p:cNvPr id="103" name="Google Shape;305;p34">
            <a:extLst>
              <a:ext uri="{FF2B5EF4-FFF2-40B4-BE49-F238E27FC236}">
                <a16:creationId xmlns:a16="http://schemas.microsoft.com/office/drawing/2014/main" id="{19087A16-95E5-4D9B-BEDE-3887F202B589}"/>
              </a:ext>
            </a:extLst>
          </p:cNvPr>
          <p:cNvSpPr txBox="1">
            <a:spLocks/>
          </p:cNvSpPr>
          <p:nvPr/>
        </p:nvSpPr>
        <p:spPr>
          <a:xfrm>
            <a:off x="6474342" y="3842712"/>
            <a:ext cx="1299074" cy="354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0" indent="0">
              <a:buFont typeface="Rokkitt Regular"/>
              <a:buNone/>
            </a:pPr>
            <a:r>
              <a:rPr lang="fr-FR" sz="1200" dirty="0"/>
              <a:t>£40 per </a:t>
            </a:r>
            <a:r>
              <a:rPr lang="fr-FR" sz="1200" dirty="0" err="1"/>
              <a:t>person</a:t>
            </a:r>
            <a:endParaRPr lang="fr-FR" sz="1200" dirty="0"/>
          </a:p>
        </p:txBody>
      </p:sp>
      <p:grpSp>
        <p:nvGrpSpPr>
          <p:cNvPr id="104" name="Google Shape;310;p34">
            <a:extLst>
              <a:ext uri="{FF2B5EF4-FFF2-40B4-BE49-F238E27FC236}">
                <a16:creationId xmlns:a16="http://schemas.microsoft.com/office/drawing/2014/main" id="{5EDDE4D6-140D-4A84-8CE8-47D59F0E630A}"/>
              </a:ext>
            </a:extLst>
          </p:cNvPr>
          <p:cNvGrpSpPr/>
          <p:nvPr/>
        </p:nvGrpSpPr>
        <p:grpSpPr>
          <a:xfrm>
            <a:off x="5812607" y="2129657"/>
            <a:ext cx="586749" cy="2058036"/>
            <a:chOff x="1052000" y="2415775"/>
            <a:chExt cx="525900" cy="1549500"/>
          </a:xfrm>
        </p:grpSpPr>
        <p:cxnSp>
          <p:nvCxnSpPr>
            <p:cNvPr id="105" name="Google Shape;311;p34">
              <a:extLst>
                <a:ext uri="{FF2B5EF4-FFF2-40B4-BE49-F238E27FC236}">
                  <a16:creationId xmlns:a16="http://schemas.microsoft.com/office/drawing/2014/main" id="{645FBCF5-E095-49D1-AF51-33B3AC56E930}"/>
                </a:ext>
              </a:extLst>
            </p:cNvPr>
            <p:cNvCxnSpPr/>
            <p:nvPr/>
          </p:nvCxnSpPr>
          <p:spPr>
            <a:xfrm>
              <a:off x="1052000" y="24157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106" name="Google Shape;312;p34">
              <a:extLst>
                <a:ext uri="{FF2B5EF4-FFF2-40B4-BE49-F238E27FC236}">
                  <a16:creationId xmlns:a16="http://schemas.microsoft.com/office/drawing/2014/main" id="{FF89A585-6DEC-40D8-A7AA-E8D6858B15CE}"/>
                </a:ext>
              </a:extLst>
            </p:cNvPr>
            <p:cNvCxnSpPr/>
            <p:nvPr/>
          </p:nvCxnSpPr>
          <p:spPr>
            <a:xfrm>
              <a:off x="1052000" y="29322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107" name="Google Shape;313;p34">
              <a:extLst>
                <a:ext uri="{FF2B5EF4-FFF2-40B4-BE49-F238E27FC236}">
                  <a16:creationId xmlns:a16="http://schemas.microsoft.com/office/drawing/2014/main" id="{F057946C-6A9C-423B-B268-748E1DBB2773}"/>
                </a:ext>
              </a:extLst>
            </p:cNvPr>
            <p:cNvCxnSpPr/>
            <p:nvPr/>
          </p:nvCxnSpPr>
          <p:spPr>
            <a:xfrm>
              <a:off x="1052000" y="3448775"/>
              <a:ext cx="525900" cy="0"/>
            </a:xfrm>
            <a:prstGeom prst="straightConnector1">
              <a:avLst/>
            </a:prstGeom>
            <a:noFill/>
            <a:ln w="19050" cap="flat" cmpd="sng">
              <a:solidFill>
                <a:srgbClr val="2F2F2F"/>
              </a:solidFill>
              <a:prstDash val="solid"/>
              <a:round/>
              <a:headEnd type="none" w="med" len="med"/>
              <a:tailEnd type="none" w="med" len="med"/>
            </a:ln>
          </p:spPr>
        </p:cxnSp>
        <p:cxnSp>
          <p:nvCxnSpPr>
            <p:cNvPr id="108" name="Google Shape;314;p34">
              <a:extLst>
                <a:ext uri="{FF2B5EF4-FFF2-40B4-BE49-F238E27FC236}">
                  <a16:creationId xmlns:a16="http://schemas.microsoft.com/office/drawing/2014/main" id="{257B35D0-88D3-4FAA-AF6C-B03029E8851E}"/>
                </a:ext>
              </a:extLst>
            </p:cNvPr>
            <p:cNvCxnSpPr/>
            <p:nvPr/>
          </p:nvCxnSpPr>
          <p:spPr>
            <a:xfrm>
              <a:off x="1052000" y="3965275"/>
              <a:ext cx="525900" cy="0"/>
            </a:xfrm>
            <a:prstGeom prst="straightConnector1">
              <a:avLst/>
            </a:prstGeom>
            <a:noFill/>
            <a:ln w="19050" cap="flat" cmpd="sng">
              <a:solidFill>
                <a:srgbClr val="2F2F2F"/>
              </a:solidFill>
              <a:prstDash val="solid"/>
              <a:round/>
              <a:headEnd type="none" w="med" len="med"/>
              <a:tailEnd type="none" w="med" len="med"/>
            </a:ln>
          </p:spPr>
        </p:cxnSp>
      </p:grpSp>
      <p:pic>
        <p:nvPicPr>
          <p:cNvPr id="109" name="Graphique 108" descr="Table et chaises">
            <a:extLst>
              <a:ext uri="{FF2B5EF4-FFF2-40B4-BE49-F238E27FC236}">
                <a16:creationId xmlns:a16="http://schemas.microsoft.com/office/drawing/2014/main" id="{8E4E959B-99C5-4993-BE85-16AD758F0A6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05171" y="1630925"/>
            <a:ext cx="618486" cy="618486"/>
          </a:xfrm>
          <a:prstGeom prst="rect">
            <a:avLst/>
          </a:prstGeom>
        </p:spPr>
      </p:pic>
      <p:pic>
        <p:nvPicPr>
          <p:cNvPr id="110" name="Graphique 109" descr="Jauge">
            <a:extLst>
              <a:ext uri="{FF2B5EF4-FFF2-40B4-BE49-F238E27FC236}">
                <a16:creationId xmlns:a16="http://schemas.microsoft.com/office/drawing/2014/main" id="{BF3EA175-767F-475D-B808-D65CE3A2144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97382" y="2267125"/>
            <a:ext cx="613426" cy="613426"/>
          </a:xfrm>
          <a:prstGeom prst="rect">
            <a:avLst/>
          </a:prstGeom>
        </p:spPr>
      </p:pic>
      <p:pic>
        <p:nvPicPr>
          <p:cNvPr id="111" name="Graphique 110" descr="Couverts de table">
            <a:extLst>
              <a:ext uri="{FF2B5EF4-FFF2-40B4-BE49-F238E27FC236}">
                <a16:creationId xmlns:a16="http://schemas.microsoft.com/office/drawing/2014/main" id="{909C26E4-549D-45F0-A5B1-5784D6A71C83}"/>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801826" y="2973368"/>
            <a:ext cx="618486" cy="618486"/>
          </a:xfrm>
          <a:prstGeom prst="rect">
            <a:avLst/>
          </a:prstGeom>
        </p:spPr>
      </p:pic>
      <p:sp>
        <p:nvSpPr>
          <p:cNvPr id="115" name="ZoneTexte 114">
            <a:extLst>
              <a:ext uri="{FF2B5EF4-FFF2-40B4-BE49-F238E27FC236}">
                <a16:creationId xmlns:a16="http://schemas.microsoft.com/office/drawing/2014/main" id="{E14879EC-86F4-4C1F-88E4-AC0936796398}"/>
              </a:ext>
            </a:extLst>
          </p:cNvPr>
          <p:cNvSpPr txBox="1"/>
          <p:nvPr/>
        </p:nvSpPr>
        <p:spPr>
          <a:xfrm>
            <a:off x="5105136" y="4641660"/>
            <a:ext cx="2818268" cy="369332"/>
          </a:xfrm>
          <a:prstGeom prst="rect">
            <a:avLst/>
          </a:prstGeom>
          <a:noFill/>
        </p:spPr>
        <p:txBody>
          <a:bodyPr wrap="square" rtlCol="0">
            <a:spAutoFit/>
          </a:bodyPr>
          <a:lstStyle/>
          <a:p>
            <a:r>
              <a:rPr lang="fr-FR" sz="1800" b="1" dirty="0">
                <a:solidFill>
                  <a:schemeClr val="bg1"/>
                </a:solidFill>
                <a:highlight>
                  <a:srgbClr val="EC8037"/>
                </a:highlight>
                <a:latin typeface="Rokkitt Regular"/>
                <a:sym typeface="Rokkitt Regular"/>
              </a:rPr>
              <a:t>£21.800 per </a:t>
            </a:r>
            <a:r>
              <a:rPr lang="fr-FR" sz="1800" b="1" dirty="0" err="1">
                <a:solidFill>
                  <a:schemeClr val="bg1"/>
                </a:solidFill>
                <a:highlight>
                  <a:srgbClr val="EC8037"/>
                </a:highlight>
                <a:latin typeface="Rokkitt Regular"/>
                <a:sym typeface="Rokkitt Regular"/>
              </a:rPr>
              <a:t>day</a:t>
            </a:r>
            <a:r>
              <a:rPr lang="fr-FR" sz="1800" b="1" dirty="0">
                <a:solidFill>
                  <a:schemeClr val="bg1"/>
                </a:solidFill>
                <a:highlight>
                  <a:srgbClr val="EC8037"/>
                </a:highlight>
                <a:latin typeface="Rokkitt Regular"/>
                <a:sym typeface="Rokkitt Regular"/>
              </a:rPr>
              <a:t> in </a:t>
            </a:r>
            <a:r>
              <a:rPr lang="fr-FR" sz="1800" b="1" dirty="0" err="1">
                <a:solidFill>
                  <a:schemeClr val="bg1"/>
                </a:solidFill>
                <a:highlight>
                  <a:srgbClr val="EC8037"/>
                </a:highlight>
                <a:latin typeface="Rokkitt Regular"/>
                <a:sym typeface="Rokkitt Regular"/>
              </a:rPr>
              <a:t>summer</a:t>
            </a:r>
            <a:endParaRPr lang="fr-FR" sz="1800" b="1" dirty="0">
              <a:solidFill>
                <a:schemeClr val="bg1"/>
              </a:solidFill>
              <a:highlight>
                <a:srgbClr val="EC8037"/>
              </a:highlight>
              <a:latin typeface="Rokkitt Regular"/>
              <a:sym typeface="Rokkitt Regular"/>
            </a:endParaRPr>
          </a:p>
        </p:txBody>
      </p:sp>
      <p:pic>
        <p:nvPicPr>
          <p:cNvPr id="117" name="Graphique 116" descr="Martini">
            <a:extLst>
              <a:ext uri="{FF2B5EF4-FFF2-40B4-BE49-F238E27FC236}">
                <a16:creationId xmlns:a16="http://schemas.microsoft.com/office/drawing/2014/main" id="{1BE19CE2-257E-42C7-9094-1E88F7652773}"/>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56953" y="3612277"/>
            <a:ext cx="618486" cy="618486"/>
          </a:xfrm>
          <a:prstGeom prst="rect">
            <a:avLst/>
          </a:prstGeom>
        </p:spPr>
      </p:pic>
      <p:pic>
        <p:nvPicPr>
          <p:cNvPr id="118" name="Graphique 117" descr="Martini">
            <a:extLst>
              <a:ext uri="{FF2B5EF4-FFF2-40B4-BE49-F238E27FC236}">
                <a16:creationId xmlns:a16="http://schemas.microsoft.com/office/drawing/2014/main" id="{664D9E46-4A2A-4F11-8AD9-437E45F6E689}"/>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456201" y="3614905"/>
            <a:ext cx="618486" cy="618486"/>
          </a:xfrm>
          <a:prstGeom prst="rect">
            <a:avLst/>
          </a:prstGeom>
        </p:spPr>
      </p:pic>
      <p:pic>
        <p:nvPicPr>
          <p:cNvPr id="119" name="Graphique 118" descr="Martini">
            <a:extLst>
              <a:ext uri="{FF2B5EF4-FFF2-40B4-BE49-F238E27FC236}">
                <a16:creationId xmlns:a16="http://schemas.microsoft.com/office/drawing/2014/main" id="{0EBC452F-2536-4FC6-A0BD-7ADA387C467F}"/>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796221" y="3629101"/>
            <a:ext cx="618486" cy="618486"/>
          </a:xfrm>
          <a:prstGeom prst="rect">
            <a:avLst/>
          </a:prstGeom>
        </p:spPr>
      </p:pic>
      <p:cxnSp>
        <p:nvCxnSpPr>
          <p:cNvPr id="120" name="Connecteur droit 119">
            <a:extLst>
              <a:ext uri="{FF2B5EF4-FFF2-40B4-BE49-F238E27FC236}">
                <a16:creationId xmlns:a16="http://schemas.microsoft.com/office/drawing/2014/main" id="{4CB06F31-2695-4249-974F-5ACDCD1A2E84}"/>
              </a:ext>
            </a:extLst>
          </p:cNvPr>
          <p:cNvCxnSpPr>
            <a:cxnSpLocks/>
          </p:cNvCxnSpPr>
          <p:nvPr/>
        </p:nvCxnSpPr>
        <p:spPr>
          <a:xfrm>
            <a:off x="4133359" y="4219922"/>
            <a:ext cx="1396017" cy="68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1" name="Connecteur droit 120">
            <a:extLst>
              <a:ext uri="{FF2B5EF4-FFF2-40B4-BE49-F238E27FC236}">
                <a16:creationId xmlns:a16="http://schemas.microsoft.com/office/drawing/2014/main" id="{B482B14E-228F-4771-ABDF-56062E25B1BE}"/>
              </a:ext>
            </a:extLst>
          </p:cNvPr>
          <p:cNvCxnSpPr>
            <a:cxnSpLocks/>
          </p:cNvCxnSpPr>
          <p:nvPr/>
        </p:nvCxnSpPr>
        <p:spPr>
          <a:xfrm>
            <a:off x="6551879" y="4223237"/>
            <a:ext cx="1396017" cy="684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2" name="ZoneTexte 121">
            <a:extLst>
              <a:ext uri="{FF2B5EF4-FFF2-40B4-BE49-F238E27FC236}">
                <a16:creationId xmlns:a16="http://schemas.microsoft.com/office/drawing/2014/main" id="{40C2017E-8B19-4182-82FE-A0E36AE90F08}"/>
              </a:ext>
            </a:extLst>
          </p:cNvPr>
          <p:cNvSpPr txBox="1"/>
          <p:nvPr/>
        </p:nvSpPr>
        <p:spPr>
          <a:xfrm>
            <a:off x="4295880" y="4259901"/>
            <a:ext cx="1476942" cy="307777"/>
          </a:xfrm>
          <a:prstGeom prst="rect">
            <a:avLst/>
          </a:prstGeom>
          <a:noFill/>
        </p:spPr>
        <p:txBody>
          <a:bodyPr wrap="square" rtlCol="0">
            <a:spAutoFit/>
          </a:bodyPr>
          <a:lstStyle/>
          <a:p>
            <a:r>
              <a:rPr lang="fr-FR" b="1" dirty="0">
                <a:solidFill>
                  <a:srgbClr val="2F2F2F"/>
                </a:solidFill>
                <a:latin typeface="Rokkitt Regular"/>
                <a:sym typeface="Rokkitt Regular"/>
              </a:rPr>
              <a:t>£2000 per </a:t>
            </a:r>
            <a:r>
              <a:rPr lang="fr-FR" b="1" dirty="0" err="1">
                <a:solidFill>
                  <a:srgbClr val="2F2F2F"/>
                </a:solidFill>
                <a:latin typeface="Rokkitt Regular"/>
                <a:sym typeface="Rokkitt Regular"/>
              </a:rPr>
              <a:t>hour</a:t>
            </a:r>
            <a:endParaRPr lang="fr-FR" b="1" dirty="0">
              <a:solidFill>
                <a:srgbClr val="2F2F2F"/>
              </a:solidFill>
              <a:latin typeface="Rokkitt Regular"/>
              <a:sym typeface="Rokkitt Regular"/>
            </a:endParaRPr>
          </a:p>
        </p:txBody>
      </p:sp>
      <p:sp>
        <p:nvSpPr>
          <p:cNvPr id="123" name="ZoneTexte 122">
            <a:extLst>
              <a:ext uri="{FF2B5EF4-FFF2-40B4-BE49-F238E27FC236}">
                <a16:creationId xmlns:a16="http://schemas.microsoft.com/office/drawing/2014/main" id="{6BF2E2C7-11A8-4A62-9544-486F233BEDB8}"/>
              </a:ext>
            </a:extLst>
          </p:cNvPr>
          <p:cNvSpPr txBox="1"/>
          <p:nvPr/>
        </p:nvSpPr>
        <p:spPr>
          <a:xfrm>
            <a:off x="6755449" y="4269840"/>
            <a:ext cx="1476942" cy="307777"/>
          </a:xfrm>
          <a:prstGeom prst="rect">
            <a:avLst/>
          </a:prstGeom>
          <a:noFill/>
        </p:spPr>
        <p:txBody>
          <a:bodyPr wrap="square" rtlCol="0">
            <a:spAutoFit/>
          </a:bodyPr>
          <a:lstStyle/>
          <a:p>
            <a:r>
              <a:rPr lang="fr-FR" b="1" dirty="0">
                <a:solidFill>
                  <a:srgbClr val="2F2F2F"/>
                </a:solidFill>
                <a:latin typeface="Rokkitt Regular"/>
                <a:sym typeface="Rokkitt Regular"/>
              </a:rPr>
              <a:t>£2150 per </a:t>
            </a:r>
            <a:r>
              <a:rPr lang="fr-FR" b="1" dirty="0" err="1">
                <a:solidFill>
                  <a:srgbClr val="2F2F2F"/>
                </a:solidFill>
                <a:latin typeface="Rokkitt Regular"/>
                <a:sym typeface="Rokkitt Regular"/>
              </a:rPr>
              <a:t>hour</a:t>
            </a:r>
            <a:endParaRPr lang="fr-FR" b="1" dirty="0">
              <a:solidFill>
                <a:srgbClr val="2F2F2F"/>
              </a:solidFill>
              <a:latin typeface="Rokkitt Regular"/>
              <a:sym typeface="Rokkitt Regular"/>
            </a:endParaRPr>
          </a:p>
        </p:txBody>
      </p:sp>
    </p:spTree>
    <p:extLst>
      <p:ext uri="{BB962C8B-B14F-4D97-AF65-F5344CB8AC3E}">
        <p14:creationId xmlns:p14="http://schemas.microsoft.com/office/powerpoint/2010/main" val="4106531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9"/>
          <p:cNvSpPr txBox="1">
            <a:spLocks noGrp="1"/>
          </p:cNvSpPr>
          <p:nvPr>
            <p:ph type="ctrTitle"/>
          </p:nvPr>
        </p:nvSpPr>
        <p:spPr>
          <a:xfrm>
            <a:off x="720000" y="383875"/>
            <a:ext cx="24426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REVENUE ESTIMATION</a:t>
            </a:r>
            <a:endParaRPr dirty="0"/>
          </a:p>
        </p:txBody>
      </p:sp>
      <p:sp>
        <p:nvSpPr>
          <p:cNvPr id="409" name="Google Shape;409;p39"/>
          <p:cNvSpPr txBox="1">
            <a:spLocks noGrp="1"/>
          </p:cNvSpPr>
          <p:nvPr>
            <p:ph type="ctrTitle" idx="4294967295"/>
          </p:nvPr>
        </p:nvSpPr>
        <p:spPr>
          <a:xfrm>
            <a:off x="2845062" y="1727325"/>
            <a:ext cx="1787753" cy="3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400" dirty="0">
                <a:solidFill>
                  <a:srgbClr val="2F2F2F"/>
                </a:solidFill>
              </a:rPr>
              <a:t>Restaurant / </a:t>
            </a:r>
            <a:r>
              <a:rPr lang="fr-FR" sz="1400" dirty="0" err="1">
                <a:solidFill>
                  <a:srgbClr val="2F2F2F"/>
                </a:solidFill>
              </a:rPr>
              <a:t>Dinner</a:t>
            </a:r>
            <a:endParaRPr sz="1400" dirty="0">
              <a:solidFill>
                <a:srgbClr val="2F2F2F"/>
              </a:solidFill>
            </a:endParaRPr>
          </a:p>
        </p:txBody>
      </p:sp>
      <p:sp>
        <p:nvSpPr>
          <p:cNvPr id="411" name="Google Shape;411;p39"/>
          <p:cNvSpPr txBox="1">
            <a:spLocks noGrp="1"/>
          </p:cNvSpPr>
          <p:nvPr>
            <p:ph type="ctrTitle" idx="4294967295"/>
          </p:nvPr>
        </p:nvSpPr>
        <p:spPr>
          <a:xfrm>
            <a:off x="2845063" y="3028347"/>
            <a:ext cx="2074094" cy="3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400" dirty="0">
                <a:solidFill>
                  <a:srgbClr val="2F2F2F"/>
                </a:solidFill>
              </a:rPr>
              <a:t>Bar &amp; </a:t>
            </a:r>
            <a:r>
              <a:rPr lang="fr-FR" sz="1400" dirty="0" err="1">
                <a:solidFill>
                  <a:srgbClr val="2F2F2F"/>
                </a:solidFill>
              </a:rPr>
              <a:t>Rooftop</a:t>
            </a:r>
            <a:r>
              <a:rPr lang="fr-FR" sz="1400" dirty="0">
                <a:solidFill>
                  <a:srgbClr val="2F2F2F"/>
                </a:solidFill>
              </a:rPr>
              <a:t> / Summer</a:t>
            </a:r>
            <a:endParaRPr sz="1400" dirty="0">
              <a:solidFill>
                <a:srgbClr val="2F2F2F"/>
              </a:solidFill>
            </a:endParaRPr>
          </a:p>
        </p:txBody>
      </p:sp>
      <p:sp>
        <p:nvSpPr>
          <p:cNvPr id="414" name="Google Shape;414;p39"/>
          <p:cNvSpPr txBox="1">
            <a:spLocks noGrp="1"/>
          </p:cNvSpPr>
          <p:nvPr>
            <p:ph type="subTitle" idx="4294967295"/>
          </p:nvPr>
        </p:nvSpPr>
        <p:spPr>
          <a:xfrm>
            <a:off x="742494" y="2056587"/>
            <a:ext cx="2007600" cy="588000"/>
          </a:xfrm>
          <a:prstGeom prst="rect">
            <a:avLst/>
          </a:prstGeom>
        </p:spPr>
        <p:txBody>
          <a:bodyPr spcFirstLastPara="1" wrap="square" lIns="91425" tIns="91425" rIns="91425" bIns="91425" anchor="ctr" anchorCtr="0">
            <a:noAutofit/>
          </a:bodyPr>
          <a:lstStyle/>
          <a:p>
            <a:pPr marL="171450" indent="-171450">
              <a:buSzPct val="100000"/>
              <a:buFont typeface="Arial" panose="020B0604020202020204" pitchFamily="34" charset="0"/>
              <a:buChar char="•"/>
            </a:pPr>
            <a:r>
              <a:rPr lang="en" sz="1050" dirty="0"/>
              <a:t>£3.700 per lunch</a:t>
            </a:r>
          </a:p>
          <a:p>
            <a:pPr marL="171450" indent="-171450">
              <a:buSzPct val="100000"/>
              <a:buFont typeface="Arial" panose="020B0604020202020204" pitchFamily="34" charset="0"/>
              <a:buChar char="•"/>
            </a:pPr>
            <a:r>
              <a:rPr lang="en" sz="1050" dirty="0">
                <a:solidFill>
                  <a:srgbClr val="2F2F2F"/>
                </a:solidFill>
              </a:rPr>
              <a:t>365 days</a:t>
            </a:r>
          </a:p>
          <a:p>
            <a:pPr marL="0" indent="0">
              <a:buSzPct val="100000"/>
              <a:buNone/>
            </a:pPr>
            <a:r>
              <a:rPr lang="en" sz="1600" b="1" dirty="0"/>
              <a:t>1.4 </a:t>
            </a:r>
            <a:r>
              <a:rPr lang="fr-FR" sz="1600" b="1" dirty="0"/>
              <a:t>M£ per </a:t>
            </a:r>
            <a:r>
              <a:rPr lang="fr-FR" sz="1600" b="1" dirty="0" err="1"/>
              <a:t>Year</a:t>
            </a:r>
            <a:endParaRPr sz="1600" b="1" dirty="0">
              <a:solidFill>
                <a:srgbClr val="2F2F2F"/>
              </a:solidFill>
            </a:endParaRPr>
          </a:p>
        </p:txBody>
      </p:sp>
      <p:sp>
        <p:nvSpPr>
          <p:cNvPr id="415" name="Google Shape;415;p39"/>
          <p:cNvSpPr txBox="1">
            <a:spLocks noGrp="1"/>
          </p:cNvSpPr>
          <p:nvPr>
            <p:ph type="ctrTitle" idx="4294967295"/>
          </p:nvPr>
        </p:nvSpPr>
        <p:spPr>
          <a:xfrm>
            <a:off x="742494" y="1727325"/>
            <a:ext cx="1816416" cy="3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400" dirty="0">
                <a:solidFill>
                  <a:srgbClr val="2F2F2F"/>
                </a:solidFill>
              </a:rPr>
              <a:t>Restaurant / Brunch</a:t>
            </a:r>
            <a:endParaRPr sz="1400" dirty="0">
              <a:solidFill>
                <a:srgbClr val="2F2F2F"/>
              </a:solidFill>
            </a:endParaRPr>
          </a:p>
        </p:txBody>
      </p:sp>
      <p:sp>
        <p:nvSpPr>
          <p:cNvPr id="417" name="Google Shape;417;p39"/>
          <p:cNvSpPr txBox="1">
            <a:spLocks noGrp="1"/>
          </p:cNvSpPr>
          <p:nvPr>
            <p:ph type="ctrTitle" idx="4294967295"/>
          </p:nvPr>
        </p:nvSpPr>
        <p:spPr>
          <a:xfrm>
            <a:off x="742493" y="3028350"/>
            <a:ext cx="1915501" cy="3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400" dirty="0">
                <a:solidFill>
                  <a:srgbClr val="2F2F2F"/>
                </a:solidFill>
              </a:rPr>
              <a:t>Bar &amp; </a:t>
            </a:r>
            <a:r>
              <a:rPr lang="fr-FR" sz="1400" dirty="0" err="1">
                <a:solidFill>
                  <a:srgbClr val="2F2F2F"/>
                </a:solidFill>
              </a:rPr>
              <a:t>Rooftop</a:t>
            </a:r>
            <a:r>
              <a:rPr lang="fr-FR" sz="1400" dirty="0">
                <a:solidFill>
                  <a:srgbClr val="2F2F2F"/>
                </a:solidFill>
              </a:rPr>
              <a:t> / Winter</a:t>
            </a:r>
            <a:endParaRPr sz="1400" dirty="0">
              <a:solidFill>
                <a:srgbClr val="2F2F2F"/>
              </a:solidFill>
            </a:endParaRPr>
          </a:p>
        </p:txBody>
      </p:sp>
      <p:sp>
        <p:nvSpPr>
          <p:cNvPr id="420" name="Google Shape;420;p39"/>
          <p:cNvSpPr/>
          <p:nvPr/>
        </p:nvSpPr>
        <p:spPr>
          <a:xfrm>
            <a:off x="643800" y="3205704"/>
            <a:ext cx="92100" cy="92100"/>
          </a:xfrm>
          <a:prstGeom prst="rect">
            <a:avLst/>
          </a:prstGeom>
          <a:solidFill>
            <a:srgbClr val="A3A3A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1" name="Google Shape;421;p39"/>
          <p:cNvSpPr/>
          <p:nvPr/>
        </p:nvSpPr>
        <p:spPr>
          <a:xfrm>
            <a:off x="2723146" y="1918976"/>
            <a:ext cx="92100" cy="92100"/>
          </a:xfrm>
          <a:prstGeom prst="rect">
            <a:avLst/>
          </a:prstGeom>
          <a:solidFill>
            <a:srgbClr val="EC803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999999"/>
              </a:solidFill>
              <a:effectLst/>
              <a:uLnTx/>
              <a:uFillTx/>
              <a:latin typeface="Arial"/>
              <a:cs typeface="Arial"/>
              <a:sym typeface="Arial"/>
            </a:endParaRPr>
          </a:p>
        </p:txBody>
      </p:sp>
      <p:sp>
        <p:nvSpPr>
          <p:cNvPr id="22" name="Google Shape;414;p39">
            <a:extLst>
              <a:ext uri="{FF2B5EF4-FFF2-40B4-BE49-F238E27FC236}">
                <a16:creationId xmlns:a16="http://schemas.microsoft.com/office/drawing/2014/main" id="{86F20D11-C3BF-446A-9FAC-930BD304A91A}"/>
              </a:ext>
            </a:extLst>
          </p:cNvPr>
          <p:cNvSpPr txBox="1">
            <a:spLocks/>
          </p:cNvSpPr>
          <p:nvPr/>
        </p:nvSpPr>
        <p:spPr>
          <a:xfrm>
            <a:off x="2855002" y="2048682"/>
            <a:ext cx="2007600" cy="5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171450" marR="0" lvl="0" indent="-171450" algn="l" defTabSz="914400" rtl="0" eaLnBrk="1" fontAlgn="auto" latinLnBrk="0" hangingPunct="1">
              <a:lnSpc>
                <a:spcPct val="115000"/>
              </a:lnSpc>
              <a:spcBef>
                <a:spcPts val="0"/>
              </a:spcBef>
              <a:spcAft>
                <a:spcPts val="0"/>
              </a:spcAft>
              <a:buClr>
                <a:srgbClr val="2F2F2F"/>
              </a:buClr>
              <a:buSzPct val="100000"/>
              <a:buFont typeface="Arial" panose="020B0604020202020204" pitchFamily="34" charset="0"/>
              <a:buChar char="•"/>
              <a:tabLst/>
              <a:defRPr/>
            </a:pPr>
            <a:r>
              <a:rPr kumimoji="0" lang="en-GB" sz="1050" b="0" i="0" u="none" strike="noStrike" kern="0" cap="none" spc="0" normalizeH="0" baseline="0" noProof="0" dirty="0">
                <a:ln>
                  <a:noFill/>
                </a:ln>
                <a:solidFill>
                  <a:srgbClr val="2F2F2F"/>
                </a:solidFill>
                <a:effectLst/>
                <a:uLnTx/>
                <a:uFillTx/>
                <a:latin typeface="Rokkitt Regular"/>
                <a:sym typeface="Rokkitt Regular"/>
              </a:rPr>
              <a:t>£7.200 per dinner</a:t>
            </a:r>
          </a:p>
          <a:p>
            <a:pPr marL="171450" marR="0" lvl="0" indent="-171450" algn="l" defTabSz="914400" rtl="0" eaLnBrk="1" fontAlgn="auto" latinLnBrk="0" hangingPunct="1">
              <a:lnSpc>
                <a:spcPct val="115000"/>
              </a:lnSpc>
              <a:spcBef>
                <a:spcPts val="0"/>
              </a:spcBef>
              <a:spcAft>
                <a:spcPts val="0"/>
              </a:spcAft>
              <a:buClr>
                <a:srgbClr val="2F2F2F"/>
              </a:buClr>
              <a:buSzPct val="100000"/>
              <a:buFont typeface="Arial" panose="020B0604020202020204" pitchFamily="34" charset="0"/>
              <a:buChar char="•"/>
              <a:tabLst/>
              <a:defRPr/>
            </a:pPr>
            <a:r>
              <a:rPr kumimoji="0" lang="en-GB" sz="1050" b="0" i="0" u="none" strike="noStrike" kern="0" cap="none" spc="0" normalizeH="0" baseline="0" noProof="0" dirty="0">
                <a:ln>
                  <a:noFill/>
                </a:ln>
                <a:solidFill>
                  <a:srgbClr val="2F2F2F"/>
                </a:solidFill>
                <a:effectLst/>
                <a:uLnTx/>
                <a:uFillTx/>
                <a:latin typeface="Rokkitt Regular"/>
                <a:sym typeface="Rokkitt Regular"/>
              </a:rPr>
              <a:t>365 days</a:t>
            </a:r>
          </a:p>
          <a:p>
            <a:pPr marL="0" marR="0" lvl="0" indent="0" algn="l" defTabSz="914400" rtl="0" eaLnBrk="1" fontAlgn="auto" latinLnBrk="0" hangingPunct="1">
              <a:lnSpc>
                <a:spcPct val="115000"/>
              </a:lnSpc>
              <a:spcBef>
                <a:spcPts val="0"/>
              </a:spcBef>
              <a:spcAft>
                <a:spcPts val="0"/>
              </a:spcAft>
              <a:buClr>
                <a:srgbClr val="2F2F2F"/>
              </a:buClr>
              <a:buSzPct val="100000"/>
              <a:buFont typeface="Rokkitt Regular"/>
              <a:buNone/>
              <a:tabLst/>
              <a:defRPr/>
            </a:pPr>
            <a:r>
              <a:rPr kumimoji="0" lang="en-GB" sz="1600" b="1" i="0" u="none" strike="noStrike" kern="0" cap="none" spc="0" normalizeH="0" baseline="0" noProof="0" dirty="0">
                <a:ln>
                  <a:noFill/>
                </a:ln>
                <a:solidFill>
                  <a:srgbClr val="2F2F2F"/>
                </a:solidFill>
                <a:effectLst/>
                <a:uLnTx/>
                <a:uFillTx/>
                <a:latin typeface="Rokkitt Regular"/>
                <a:sym typeface="Rokkitt Regular"/>
              </a:rPr>
              <a:t>2.6 M£ per Year</a:t>
            </a:r>
          </a:p>
        </p:txBody>
      </p:sp>
      <p:sp>
        <p:nvSpPr>
          <p:cNvPr id="23" name="Google Shape;414;p39">
            <a:extLst>
              <a:ext uri="{FF2B5EF4-FFF2-40B4-BE49-F238E27FC236}">
                <a16:creationId xmlns:a16="http://schemas.microsoft.com/office/drawing/2014/main" id="{FBCD2393-258B-4873-8758-822ADC451591}"/>
              </a:ext>
            </a:extLst>
          </p:cNvPr>
          <p:cNvSpPr txBox="1">
            <a:spLocks/>
          </p:cNvSpPr>
          <p:nvPr/>
        </p:nvSpPr>
        <p:spPr>
          <a:xfrm>
            <a:off x="742494" y="3368553"/>
            <a:ext cx="2007600" cy="5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171450" marR="0" lvl="0" indent="-171450" algn="l" defTabSz="914400" rtl="0" eaLnBrk="1" fontAlgn="auto" latinLnBrk="0" hangingPunct="1">
              <a:lnSpc>
                <a:spcPct val="115000"/>
              </a:lnSpc>
              <a:spcBef>
                <a:spcPts val="0"/>
              </a:spcBef>
              <a:spcAft>
                <a:spcPts val="0"/>
              </a:spcAft>
              <a:buClr>
                <a:srgbClr val="2F2F2F"/>
              </a:buClr>
              <a:buSzPct val="100000"/>
              <a:buFont typeface="Arial" panose="020B0604020202020204" pitchFamily="34" charset="0"/>
              <a:buChar char="•"/>
              <a:tabLst/>
              <a:defRPr/>
            </a:pPr>
            <a:r>
              <a:rPr kumimoji="0" lang="en-GB" sz="1050" b="0" i="0" u="none" strike="noStrike" kern="0" cap="none" spc="0" normalizeH="0" baseline="0" noProof="0" dirty="0">
                <a:ln>
                  <a:noFill/>
                </a:ln>
                <a:solidFill>
                  <a:srgbClr val="2F2F2F"/>
                </a:solidFill>
                <a:effectLst/>
                <a:uLnTx/>
                <a:uFillTx/>
                <a:latin typeface="Rokkitt Regular"/>
                <a:sym typeface="Rokkitt Regular"/>
              </a:rPr>
              <a:t>£14.300 per lunch</a:t>
            </a:r>
          </a:p>
          <a:p>
            <a:pPr marL="171450" marR="0" lvl="0" indent="-171450" algn="l" defTabSz="914400" rtl="0" eaLnBrk="1" fontAlgn="auto" latinLnBrk="0" hangingPunct="1">
              <a:lnSpc>
                <a:spcPct val="115000"/>
              </a:lnSpc>
              <a:spcBef>
                <a:spcPts val="0"/>
              </a:spcBef>
              <a:spcAft>
                <a:spcPts val="0"/>
              </a:spcAft>
              <a:buClr>
                <a:srgbClr val="2F2F2F"/>
              </a:buClr>
              <a:buSzPct val="100000"/>
              <a:buFont typeface="Arial" panose="020B0604020202020204" pitchFamily="34" charset="0"/>
              <a:buChar char="•"/>
              <a:tabLst/>
              <a:defRPr/>
            </a:pPr>
            <a:r>
              <a:rPr kumimoji="0" lang="en-GB" sz="1050" b="0" i="0" u="none" strike="noStrike" kern="0" cap="none" spc="0" normalizeH="0" baseline="0" noProof="0" dirty="0">
                <a:ln>
                  <a:noFill/>
                </a:ln>
                <a:solidFill>
                  <a:srgbClr val="2F2F2F"/>
                </a:solidFill>
                <a:effectLst/>
                <a:uLnTx/>
                <a:uFillTx/>
                <a:latin typeface="Rokkitt Regular"/>
                <a:sym typeface="Rokkitt Regular"/>
              </a:rPr>
              <a:t>8 months</a:t>
            </a:r>
          </a:p>
          <a:p>
            <a:pPr marL="0" marR="0" lvl="0" indent="0" algn="l" defTabSz="914400" rtl="0" eaLnBrk="1" fontAlgn="auto" latinLnBrk="0" hangingPunct="1">
              <a:lnSpc>
                <a:spcPct val="115000"/>
              </a:lnSpc>
              <a:spcBef>
                <a:spcPts val="0"/>
              </a:spcBef>
              <a:spcAft>
                <a:spcPts val="0"/>
              </a:spcAft>
              <a:buClr>
                <a:srgbClr val="2F2F2F"/>
              </a:buClr>
              <a:buSzPct val="100000"/>
              <a:buFont typeface="Rokkitt Regular"/>
              <a:buNone/>
              <a:tabLst/>
              <a:defRPr/>
            </a:pPr>
            <a:r>
              <a:rPr kumimoji="0" lang="en-GB" sz="1600" b="1" i="0" u="none" strike="noStrike" kern="0" cap="none" spc="0" normalizeH="0" baseline="0" noProof="0" dirty="0">
                <a:ln>
                  <a:noFill/>
                </a:ln>
                <a:solidFill>
                  <a:srgbClr val="2F2F2F"/>
                </a:solidFill>
                <a:effectLst/>
                <a:uLnTx/>
                <a:uFillTx/>
                <a:latin typeface="Rokkitt Regular"/>
                <a:sym typeface="Rokkitt Regular"/>
              </a:rPr>
              <a:t>3.5 M£ per Year</a:t>
            </a:r>
          </a:p>
        </p:txBody>
      </p:sp>
      <p:sp>
        <p:nvSpPr>
          <p:cNvPr id="24" name="Google Shape;414;p39">
            <a:extLst>
              <a:ext uri="{FF2B5EF4-FFF2-40B4-BE49-F238E27FC236}">
                <a16:creationId xmlns:a16="http://schemas.microsoft.com/office/drawing/2014/main" id="{F6BA0DB5-DAE3-41D6-AC9D-28F95DA85B1A}"/>
              </a:ext>
            </a:extLst>
          </p:cNvPr>
          <p:cNvSpPr txBox="1">
            <a:spLocks/>
          </p:cNvSpPr>
          <p:nvPr/>
        </p:nvSpPr>
        <p:spPr>
          <a:xfrm>
            <a:off x="2863920" y="3361929"/>
            <a:ext cx="2007600" cy="5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F2F2F"/>
              </a:buClr>
              <a:buSzPts val="1800"/>
              <a:buFont typeface="Rokkitt Regular"/>
              <a:buChar char="●"/>
              <a:defRPr sz="1800" b="0" i="0" u="none" strike="noStrike" cap="none">
                <a:solidFill>
                  <a:srgbClr val="2F2F2F"/>
                </a:solidFill>
                <a:latin typeface="Rokkitt Regular"/>
                <a:ea typeface="Rokkitt Regular"/>
                <a:cs typeface="Rokkitt Regular"/>
                <a:sym typeface="Rokkitt Regular"/>
              </a:defRPr>
            </a:lvl1pPr>
            <a:lvl2pPr marL="914400" marR="0" lvl="1"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2pPr>
            <a:lvl3pPr marL="1371600" marR="0" lvl="2"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3pPr>
            <a:lvl4pPr marL="1828800" marR="0" lvl="3"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4pPr>
            <a:lvl5pPr marL="2286000" marR="0" lvl="4"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5pPr>
            <a:lvl6pPr marL="2743200" marR="0" lvl="5"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6pPr>
            <a:lvl7pPr marL="3200400" marR="0" lvl="6"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7pPr>
            <a:lvl8pPr marL="3657600" marR="0" lvl="7" indent="-317500" algn="l" rtl="0">
              <a:lnSpc>
                <a:spcPct val="115000"/>
              </a:lnSpc>
              <a:spcBef>
                <a:spcPts val="1600"/>
              </a:spcBef>
              <a:spcAft>
                <a:spcPts val="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8pPr>
            <a:lvl9pPr marL="4114800" marR="0" lvl="8" indent="-317500" algn="l" rtl="0">
              <a:lnSpc>
                <a:spcPct val="115000"/>
              </a:lnSpc>
              <a:spcBef>
                <a:spcPts val="1600"/>
              </a:spcBef>
              <a:spcAft>
                <a:spcPts val="1600"/>
              </a:spcAft>
              <a:buClr>
                <a:srgbClr val="2F2F2F"/>
              </a:buClr>
              <a:buSzPts val="1400"/>
              <a:buFont typeface="Rokkitt Regular"/>
              <a:buChar char="■"/>
              <a:defRPr sz="1400" b="0" i="0" u="none" strike="noStrike" cap="none">
                <a:solidFill>
                  <a:srgbClr val="2F2F2F"/>
                </a:solidFill>
                <a:latin typeface="Rokkitt Regular"/>
                <a:ea typeface="Rokkitt Regular"/>
                <a:cs typeface="Rokkitt Regular"/>
                <a:sym typeface="Rokkitt Regular"/>
              </a:defRPr>
            </a:lvl9pPr>
          </a:lstStyle>
          <a:p>
            <a:pPr marL="171450" marR="0" lvl="0" indent="-171450" algn="l" defTabSz="914400" rtl="0" eaLnBrk="1" fontAlgn="auto" latinLnBrk="0" hangingPunct="1">
              <a:lnSpc>
                <a:spcPct val="115000"/>
              </a:lnSpc>
              <a:spcBef>
                <a:spcPts val="0"/>
              </a:spcBef>
              <a:spcAft>
                <a:spcPts val="0"/>
              </a:spcAft>
              <a:buClr>
                <a:srgbClr val="2F2F2F"/>
              </a:buClr>
              <a:buSzPct val="100000"/>
              <a:buFont typeface="Arial" panose="020B0604020202020204" pitchFamily="34" charset="0"/>
              <a:buChar char="•"/>
              <a:tabLst/>
              <a:defRPr/>
            </a:pPr>
            <a:r>
              <a:rPr kumimoji="0" lang="en-GB" sz="1050" b="0" i="0" u="none" strike="noStrike" kern="0" cap="none" spc="0" normalizeH="0" baseline="0" noProof="0" dirty="0">
                <a:ln>
                  <a:noFill/>
                </a:ln>
                <a:solidFill>
                  <a:srgbClr val="2F2F2F"/>
                </a:solidFill>
                <a:effectLst/>
                <a:uLnTx/>
                <a:uFillTx/>
                <a:latin typeface="Rokkitt Regular"/>
                <a:sym typeface="Rokkitt Regular"/>
              </a:rPr>
              <a:t>£21.800 per lunch</a:t>
            </a:r>
          </a:p>
          <a:p>
            <a:pPr marL="171450" marR="0" lvl="0" indent="-171450" algn="l" defTabSz="914400" rtl="0" eaLnBrk="1" fontAlgn="auto" latinLnBrk="0" hangingPunct="1">
              <a:lnSpc>
                <a:spcPct val="115000"/>
              </a:lnSpc>
              <a:spcBef>
                <a:spcPts val="0"/>
              </a:spcBef>
              <a:spcAft>
                <a:spcPts val="0"/>
              </a:spcAft>
              <a:buClr>
                <a:srgbClr val="2F2F2F"/>
              </a:buClr>
              <a:buSzPct val="100000"/>
              <a:buFont typeface="Arial" panose="020B0604020202020204" pitchFamily="34" charset="0"/>
              <a:buChar char="•"/>
              <a:tabLst/>
              <a:defRPr/>
            </a:pPr>
            <a:r>
              <a:rPr kumimoji="0" lang="en-GB" sz="1050" b="0" i="0" u="none" strike="noStrike" kern="0" cap="none" spc="0" normalizeH="0" baseline="0" noProof="0" dirty="0">
                <a:ln>
                  <a:noFill/>
                </a:ln>
                <a:solidFill>
                  <a:srgbClr val="2F2F2F"/>
                </a:solidFill>
                <a:effectLst/>
                <a:uLnTx/>
                <a:uFillTx/>
                <a:latin typeface="Rokkitt Regular"/>
                <a:sym typeface="Rokkitt Regular"/>
              </a:rPr>
              <a:t>4 months</a:t>
            </a:r>
          </a:p>
          <a:p>
            <a:pPr marL="0" marR="0" lvl="0" indent="0" algn="l" defTabSz="914400" rtl="0" eaLnBrk="1" fontAlgn="auto" latinLnBrk="0" hangingPunct="1">
              <a:lnSpc>
                <a:spcPct val="115000"/>
              </a:lnSpc>
              <a:spcBef>
                <a:spcPts val="0"/>
              </a:spcBef>
              <a:spcAft>
                <a:spcPts val="0"/>
              </a:spcAft>
              <a:buClr>
                <a:srgbClr val="2F2F2F"/>
              </a:buClr>
              <a:buSzPct val="100000"/>
              <a:buFont typeface="Rokkitt Regular"/>
              <a:buNone/>
              <a:tabLst/>
              <a:defRPr/>
            </a:pPr>
            <a:r>
              <a:rPr kumimoji="0" lang="en-GB" sz="1600" b="1" i="0" u="none" strike="noStrike" kern="0" cap="none" spc="0" normalizeH="0" baseline="0" noProof="0" dirty="0">
                <a:ln>
                  <a:noFill/>
                </a:ln>
                <a:solidFill>
                  <a:srgbClr val="2F2F2F"/>
                </a:solidFill>
                <a:effectLst/>
                <a:uLnTx/>
                <a:uFillTx/>
                <a:latin typeface="Rokkitt Regular"/>
                <a:sym typeface="Rokkitt Regular"/>
              </a:rPr>
              <a:t>2.6 M£ per Year</a:t>
            </a:r>
          </a:p>
        </p:txBody>
      </p:sp>
      <p:graphicFrame>
        <p:nvGraphicFramePr>
          <p:cNvPr id="4" name="Graphique 3">
            <a:extLst>
              <a:ext uri="{FF2B5EF4-FFF2-40B4-BE49-F238E27FC236}">
                <a16:creationId xmlns:a16="http://schemas.microsoft.com/office/drawing/2014/main" id="{B678825D-3D32-46B5-A896-BFBC57D88D58}"/>
              </a:ext>
            </a:extLst>
          </p:cNvPr>
          <p:cNvGraphicFramePr/>
          <p:nvPr/>
        </p:nvGraphicFramePr>
        <p:xfrm>
          <a:off x="4980170" y="845853"/>
          <a:ext cx="3653527" cy="2803427"/>
        </p:xfrm>
        <a:graphic>
          <a:graphicData uri="http://schemas.openxmlformats.org/drawingml/2006/chart">
            <c:chart xmlns:c="http://schemas.openxmlformats.org/drawingml/2006/chart" xmlns:r="http://schemas.openxmlformats.org/officeDocument/2006/relationships" r:id="rId3"/>
          </a:graphicData>
        </a:graphic>
      </p:graphicFrame>
      <p:sp>
        <p:nvSpPr>
          <p:cNvPr id="28" name="Google Shape;418;p39">
            <a:extLst>
              <a:ext uri="{FF2B5EF4-FFF2-40B4-BE49-F238E27FC236}">
                <a16:creationId xmlns:a16="http://schemas.microsoft.com/office/drawing/2014/main" id="{1714801E-6880-439F-BEA3-E81AD9B94CC6}"/>
              </a:ext>
            </a:extLst>
          </p:cNvPr>
          <p:cNvSpPr/>
          <p:nvPr/>
        </p:nvSpPr>
        <p:spPr>
          <a:xfrm>
            <a:off x="2719007" y="3227366"/>
            <a:ext cx="92100" cy="92100"/>
          </a:xfrm>
          <a:prstGeom prst="rect">
            <a:avLst/>
          </a:prstGeom>
          <a:solidFill>
            <a:srgbClr val="3D3D3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421;p39">
            <a:extLst>
              <a:ext uri="{FF2B5EF4-FFF2-40B4-BE49-F238E27FC236}">
                <a16:creationId xmlns:a16="http://schemas.microsoft.com/office/drawing/2014/main" id="{B0D8012F-15B1-4A3E-9836-EEC4AA1A4357}"/>
              </a:ext>
            </a:extLst>
          </p:cNvPr>
          <p:cNvSpPr/>
          <p:nvPr/>
        </p:nvSpPr>
        <p:spPr>
          <a:xfrm>
            <a:off x="676292" y="1911883"/>
            <a:ext cx="92100" cy="92100"/>
          </a:xfrm>
          <a:prstGeom prst="rect">
            <a:avLst/>
          </a:prstGeom>
          <a:solidFill>
            <a:srgbClr val="F7CC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ZoneTexte 30">
            <a:extLst>
              <a:ext uri="{FF2B5EF4-FFF2-40B4-BE49-F238E27FC236}">
                <a16:creationId xmlns:a16="http://schemas.microsoft.com/office/drawing/2014/main" id="{27F83822-F432-4FC3-A750-FA8A16614F52}"/>
              </a:ext>
            </a:extLst>
          </p:cNvPr>
          <p:cNvSpPr txBox="1"/>
          <p:nvPr/>
        </p:nvSpPr>
        <p:spPr>
          <a:xfrm>
            <a:off x="3926622" y="4467698"/>
            <a:ext cx="45141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2400" b="1" i="0" u="sng" strike="noStrike" kern="0" cap="none" spc="0" normalizeH="0" baseline="0" noProof="0" dirty="0">
                <a:ln>
                  <a:noFill/>
                </a:ln>
                <a:solidFill>
                  <a:srgbClr val="2F2F2F"/>
                </a:solidFill>
                <a:effectLst/>
                <a:highlight>
                  <a:srgbClr val="EC8037"/>
                </a:highlight>
                <a:uLnTx/>
                <a:uFillTx/>
                <a:latin typeface="Rokkitt Regular"/>
                <a:cs typeface="Arial"/>
                <a:sym typeface="Rokkitt Regular"/>
              </a:rPr>
              <a:t>Total Revenues:</a:t>
            </a:r>
            <a:r>
              <a:rPr kumimoji="0" lang="fr-FR" sz="2400" b="1" i="0" u="none" strike="noStrike" kern="0" cap="none" spc="0" normalizeH="0" baseline="0" noProof="0" dirty="0">
                <a:ln>
                  <a:noFill/>
                </a:ln>
                <a:solidFill>
                  <a:srgbClr val="2F2F2F"/>
                </a:solidFill>
                <a:effectLst/>
                <a:highlight>
                  <a:srgbClr val="EC8037"/>
                </a:highlight>
                <a:uLnTx/>
                <a:uFillTx/>
                <a:latin typeface="Rokkitt Regular"/>
                <a:cs typeface="Arial"/>
                <a:sym typeface="Rokkitt Regular"/>
              </a:rPr>
              <a:t>  10.1 M£ per </a:t>
            </a:r>
            <a:r>
              <a:rPr kumimoji="0" lang="fr-FR" sz="2400" b="1" i="0" u="none" strike="noStrike" kern="0" cap="none" spc="0" normalizeH="0" baseline="0" noProof="0" dirty="0" err="1">
                <a:ln>
                  <a:noFill/>
                </a:ln>
                <a:solidFill>
                  <a:srgbClr val="2F2F2F"/>
                </a:solidFill>
                <a:effectLst/>
                <a:highlight>
                  <a:srgbClr val="EC8037"/>
                </a:highlight>
                <a:uLnTx/>
                <a:uFillTx/>
                <a:latin typeface="Rokkitt Regular"/>
                <a:cs typeface="Arial"/>
                <a:sym typeface="Rokkitt Regular"/>
              </a:rPr>
              <a:t>Year</a:t>
            </a:r>
            <a:endParaRPr kumimoji="0" lang="fr-FR" sz="2400" b="1" i="0" u="none" strike="noStrike" kern="0" cap="none" spc="0" normalizeH="0" baseline="0" noProof="0" dirty="0">
              <a:ln>
                <a:noFill/>
              </a:ln>
              <a:solidFill>
                <a:srgbClr val="2F2F2F"/>
              </a:solidFill>
              <a:effectLst/>
              <a:highlight>
                <a:srgbClr val="EC8037"/>
              </a:highlight>
              <a:uLnTx/>
              <a:uFillTx/>
              <a:latin typeface="Rokkitt Regular"/>
              <a:cs typeface="Arial"/>
              <a:sym typeface="Rokkitt Regular"/>
            </a:endParaRPr>
          </a:p>
        </p:txBody>
      </p:sp>
      <p:cxnSp>
        <p:nvCxnSpPr>
          <p:cNvPr id="32" name="Connecteur droit 31">
            <a:extLst>
              <a:ext uri="{FF2B5EF4-FFF2-40B4-BE49-F238E27FC236}">
                <a16:creationId xmlns:a16="http://schemas.microsoft.com/office/drawing/2014/main" id="{C8AB4B60-6398-485B-A78B-6093FDAEF2E5}"/>
              </a:ext>
            </a:extLst>
          </p:cNvPr>
          <p:cNvCxnSpPr>
            <a:cxnSpLocks/>
          </p:cNvCxnSpPr>
          <p:nvPr/>
        </p:nvCxnSpPr>
        <p:spPr>
          <a:xfrm>
            <a:off x="627688" y="4347055"/>
            <a:ext cx="7708048"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657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3"/>
          <p:cNvSpPr txBox="1">
            <a:spLocks noGrp="1"/>
          </p:cNvSpPr>
          <p:nvPr>
            <p:ph type="subTitle" idx="1"/>
          </p:nvPr>
        </p:nvSpPr>
        <p:spPr>
          <a:xfrm>
            <a:off x="720000" y="1180232"/>
            <a:ext cx="4146900" cy="39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err="1"/>
              <a:t>Earnings</a:t>
            </a:r>
            <a:r>
              <a:rPr lang="fr-FR" dirty="0"/>
              <a:t> per </a:t>
            </a:r>
            <a:r>
              <a:rPr lang="fr-FR" dirty="0" err="1"/>
              <a:t>year</a:t>
            </a:r>
            <a:endParaRPr dirty="0"/>
          </a:p>
        </p:txBody>
      </p:sp>
      <p:sp>
        <p:nvSpPr>
          <p:cNvPr id="485" name="Google Shape;485;p43"/>
          <p:cNvSpPr txBox="1">
            <a:spLocks noGrp="1"/>
          </p:cNvSpPr>
          <p:nvPr>
            <p:ph type="subTitle" idx="2"/>
          </p:nvPr>
        </p:nvSpPr>
        <p:spPr>
          <a:xfrm>
            <a:off x="4934700" y="2661388"/>
            <a:ext cx="3489300" cy="39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Part of the restaurant in the total </a:t>
            </a:r>
            <a:r>
              <a:rPr lang="fr-FR" dirty="0" err="1"/>
              <a:t>earnings</a:t>
            </a:r>
            <a:endParaRPr dirty="0"/>
          </a:p>
        </p:txBody>
      </p:sp>
      <p:sp>
        <p:nvSpPr>
          <p:cNvPr id="486" name="Google Shape;486;p43"/>
          <p:cNvSpPr txBox="1">
            <a:spLocks noGrp="1"/>
          </p:cNvSpPr>
          <p:nvPr>
            <p:ph type="subTitle" idx="3"/>
          </p:nvPr>
        </p:nvSpPr>
        <p:spPr>
          <a:xfrm>
            <a:off x="720000" y="4413904"/>
            <a:ext cx="4146900" cy="49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err="1"/>
              <a:t>Earnings</a:t>
            </a:r>
            <a:r>
              <a:rPr lang="fr-FR" dirty="0"/>
              <a:t> per </a:t>
            </a:r>
            <a:r>
              <a:rPr lang="fr-FR" dirty="0" err="1"/>
              <a:t>day</a:t>
            </a:r>
            <a:r>
              <a:rPr lang="fr-FR" dirty="0"/>
              <a:t> in </a:t>
            </a:r>
            <a:r>
              <a:rPr lang="fr-FR" dirty="0" err="1"/>
              <a:t>summer</a:t>
            </a:r>
            <a:r>
              <a:rPr lang="fr-FR" dirty="0"/>
              <a:t> for the bar</a:t>
            </a:r>
            <a:endParaRPr dirty="0"/>
          </a:p>
        </p:txBody>
      </p:sp>
      <p:sp>
        <p:nvSpPr>
          <p:cNvPr id="487" name="Google Shape;487;p43"/>
          <p:cNvSpPr txBox="1">
            <a:spLocks noGrp="1"/>
          </p:cNvSpPr>
          <p:nvPr>
            <p:ph type="title"/>
          </p:nvPr>
        </p:nvSpPr>
        <p:spPr>
          <a:xfrm>
            <a:off x="720000" y="777702"/>
            <a:ext cx="34893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10.1 </a:t>
            </a:r>
            <a:r>
              <a:rPr lang="fr-FR" dirty="0"/>
              <a:t>M£</a:t>
            </a:r>
            <a:endParaRPr dirty="0"/>
          </a:p>
        </p:txBody>
      </p:sp>
      <p:sp>
        <p:nvSpPr>
          <p:cNvPr id="488" name="Google Shape;488;p43"/>
          <p:cNvSpPr/>
          <p:nvPr/>
        </p:nvSpPr>
        <p:spPr>
          <a:xfrm>
            <a:off x="8251500" y="4862700"/>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txBox="1">
            <a:spLocks noGrp="1"/>
          </p:cNvSpPr>
          <p:nvPr>
            <p:ph type="title" idx="4"/>
          </p:nvPr>
        </p:nvSpPr>
        <p:spPr>
          <a:xfrm>
            <a:off x="4934700" y="2119611"/>
            <a:ext cx="34893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40%</a:t>
            </a:r>
            <a:endParaRPr dirty="0"/>
          </a:p>
        </p:txBody>
      </p:sp>
      <p:sp>
        <p:nvSpPr>
          <p:cNvPr id="490" name="Google Shape;490;p43"/>
          <p:cNvSpPr txBox="1">
            <a:spLocks noGrp="1"/>
          </p:cNvSpPr>
          <p:nvPr>
            <p:ph type="title" idx="5"/>
          </p:nvPr>
        </p:nvSpPr>
        <p:spPr>
          <a:xfrm>
            <a:off x="720000" y="4027714"/>
            <a:ext cx="34893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22 </a:t>
            </a:r>
            <a:r>
              <a:rPr lang="fr-FR" dirty="0"/>
              <a:t>K</a:t>
            </a:r>
            <a:r>
              <a:rPr lang="en" dirty="0"/>
              <a:t>£</a:t>
            </a:r>
            <a:endParaRPr dirty="0"/>
          </a:p>
        </p:txBody>
      </p:sp>
      <p:cxnSp>
        <p:nvCxnSpPr>
          <p:cNvPr id="491" name="Google Shape;491;p43"/>
          <p:cNvCxnSpPr/>
          <p:nvPr/>
        </p:nvCxnSpPr>
        <p:spPr>
          <a:xfrm rot="10800000">
            <a:off x="805733" y="3963036"/>
            <a:ext cx="460200" cy="0"/>
          </a:xfrm>
          <a:prstGeom prst="straightConnector1">
            <a:avLst/>
          </a:prstGeom>
          <a:noFill/>
          <a:ln w="19050" cap="flat" cmpd="sng">
            <a:solidFill>
              <a:srgbClr val="2F2F2F"/>
            </a:solidFill>
            <a:prstDash val="solid"/>
            <a:round/>
            <a:headEnd type="none" w="med" len="med"/>
            <a:tailEnd type="none" w="med" len="med"/>
          </a:ln>
        </p:spPr>
      </p:cxnSp>
      <p:cxnSp>
        <p:nvCxnSpPr>
          <p:cNvPr id="492" name="Google Shape;492;p43"/>
          <p:cNvCxnSpPr/>
          <p:nvPr/>
        </p:nvCxnSpPr>
        <p:spPr>
          <a:xfrm rot="10800000">
            <a:off x="5027947" y="2096941"/>
            <a:ext cx="460200" cy="0"/>
          </a:xfrm>
          <a:prstGeom prst="straightConnector1">
            <a:avLst/>
          </a:prstGeom>
          <a:noFill/>
          <a:ln w="19050" cap="flat" cmpd="sng">
            <a:solidFill>
              <a:srgbClr val="2F2F2F"/>
            </a:solidFill>
            <a:prstDash val="solid"/>
            <a:round/>
            <a:headEnd type="none" w="med" len="med"/>
            <a:tailEnd type="none" w="med" len="med"/>
          </a:ln>
        </p:spPr>
      </p:cxnSp>
      <p:cxnSp>
        <p:nvCxnSpPr>
          <p:cNvPr id="493" name="Google Shape;493;p43"/>
          <p:cNvCxnSpPr/>
          <p:nvPr/>
        </p:nvCxnSpPr>
        <p:spPr>
          <a:xfrm rot="10800000">
            <a:off x="805733" y="609077"/>
            <a:ext cx="460200" cy="0"/>
          </a:xfrm>
          <a:prstGeom prst="straightConnector1">
            <a:avLst/>
          </a:prstGeom>
          <a:noFill/>
          <a:ln w="19050" cap="flat" cmpd="sng">
            <a:solidFill>
              <a:srgbClr val="2F2F2F"/>
            </a:solidFill>
            <a:prstDash val="solid"/>
            <a:round/>
            <a:headEnd type="none" w="med" len="med"/>
            <a:tailEnd type="none" w="med" len="med"/>
          </a:ln>
        </p:spPr>
      </p:cxnSp>
      <p:pic>
        <p:nvPicPr>
          <p:cNvPr id="494" name="Google Shape;494;p4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1658340"/>
            <a:ext cx="4335236" cy="2114509"/>
          </a:xfrm>
          <a:prstGeom prst="rect">
            <a:avLst/>
          </a:prstGeom>
          <a:noFill/>
          <a:ln>
            <a:noFill/>
          </a:ln>
        </p:spPr>
      </p:pic>
      <p:sp>
        <p:nvSpPr>
          <p:cNvPr id="14" name="Google Shape;488;p43">
            <a:extLst>
              <a:ext uri="{FF2B5EF4-FFF2-40B4-BE49-F238E27FC236}">
                <a16:creationId xmlns:a16="http://schemas.microsoft.com/office/drawing/2014/main" id="{077218D9-D35A-5C44-83ED-EA59CBF0A186}"/>
              </a:ext>
            </a:extLst>
          </p:cNvPr>
          <p:cNvSpPr/>
          <p:nvPr/>
        </p:nvSpPr>
        <p:spPr>
          <a:xfrm>
            <a:off x="774062" y="434776"/>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6;p39">
            <a:extLst>
              <a:ext uri="{FF2B5EF4-FFF2-40B4-BE49-F238E27FC236}">
                <a16:creationId xmlns:a16="http://schemas.microsoft.com/office/drawing/2014/main" id="{2461C78C-77D0-A643-9985-3355DEB02C34}"/>
              </a:ext>
            </a:extLst>
          </p:cNvPr>
          <p:cNvSpPr txBox="1">
            <a:spLocks/>
          </p:cNvSpPr>
          <p:nvPr/>
        </p:nvSpPr>
        <p:spPr>
          <a:xfrm>
            <a:off x="883285" y="145834"/>
            <a:ext cx="6244136" cy="5905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E1E1E"/>
              </a:buClr>
              <a:buSzPts val="3600"/>
              <a:buFont typeface="Reem Kufi"/>
              <a:buNone/>
              <a:defRPr sz="3600" b="1" i="0" u="none" strike="noStrike" cap="none">
                <a:solidFill>
                  <a:srgbClr val="1E1E1E"/>
                </a:solidFill>
                <a:latin typeface="Reem Kufi"/>
                <a:ea typeface="Reem Kufi"/>
                <a:cs typeface="Reem Kufi"/>
                <a:sym typeface="Reem Kufi"/>
              </a:defRPr>
            </a:lvl1pPr>
            <a:lvl2pPr marR="0" lvl="1" algn="ctr" rtl="0">
              <a:lnSpc>
                <a:spcPct val="100000"/>
              </a:lnSpc>
              <a:spcBef>
                <a:spcPts val="0"/>
              </a:spcBef>
              <a:spcAft>
                <a:spcPts val="0"/>
              </a:spcAft>
              <a:buClr>
                <a:srgbClr val="1E1E1E"/>
              </a:buClr>
              <a:buSzPts val="3600"/>
              <a:buFont typeface="Reem Kufi"/>
              <a:buNone/>
              <a:defRPr sz="3600" b="0" i="0" u="none" strike="noStrike" cap="none">
                <a:solidFill>
                  <a:srgbClr val="1E1E1E"/>
                </a:solidFill>
                <a:latin typeface="Reem Kufi"/>
                <a:ea typeface="Reem Kufi"/>
                <a:cs typeface="Reem Kufi"/>
                <a:sym typeface="Reem Kufi"/>
              </a:defRPr>
            </a:lvl2pPr>
            <a:lvl3pPr marR="0" lvl="2" algn="ctr" rtl="0">
              <a:lnSpc>
                <a:spcPct val="100000"/>
              </a:lnSpc>
              <a:spcBef>
                <a:spcPts val="0"/>
              </a:spcBef>
              <a:spcAft>
                <a:spcPts val="0"/>
              </a:spcAft>
              <a:buClr>
                <a:srgbClr val="1E1E1E"/>
              </a:buClr>
              <a:buSzPts val="3600"/>
              <a:buFont typeface="Reem Kufi"/>
              <a:buNone/>
              <a:defRPr sz="3600" b="0" i="0" u="none" strike="noStrike" cap="none">
                <a:solidFill>
                  <a:srgbClr val="1E1E1E"/>
                </a:solidFill>
                <a:latin typeface="Reem Kufi"/>
                <a:ea typeface="Reem Kufi"/>
                <a:cs typeface="Reem Kufi"/>
                <a:sym typeface="Reem Kufi"/>
              </a:defRPr>
            </a:lvl3pPr>
            <a:lvl4pPr marR="0" lvl="3" algn="ctr" rtl="0">
              <a:lnSpc>
                <a:spcPct val="100000"/>
              </a:lnSpc>
              <a:spcBef>
                <a:spcPts val="0"/>
              </a:spcBef>
              <a:spcAft>
                <a:spcPts val="0"/>
              </a:spcAft>
              <a:buClr>
                <a:srgbClr val="1E1E1E"/>
              </a:buClr>
              <a:buSzPts val="3600"/>
              <a:buFont typeface="Reem Kufi"/>
              <a:buNone/>
              <a:defRPr sz="3600" b="0" i="0" u="none" strike="noStrike" cap="none">
                <a:solidFill>
                  <a:srgbClr val="1E1E1E"/>
                </a:solidFill>
                <a:latin typeface="Reem Kufi"/>
                <a:ea typeface="Reem Kufi"/>
                <a:cs typeface="Reem Kufi"/>
                <a:sym typeface="Reem Kufi"/>
              </a:defRPr>
            </a:lvl4pPr>
            <a:lvl5pPr marR="0" lvl="4" algn="ctr" rtl="0">
              <a:lnSpc>
                <a:spcPct val="100000"/>
              </a:lnSpc>
              <a:spcBef>
                <a:spcPts val="0"/>
              </a:spcBef>
              <a:spcAft>
                <a:spcPts val="0"/>
              </a:spcAft>
              <a:buClr>
                <a:srgbClr val="1E1E1E"/>
              </a:buClr>
              <a:buSzPts val="3600"/>
              <a:buFont typeface="Reem Kufi"/>
              <a:buNone/>
              <a:defRPr sz="3600" b="0" i="0" u="none" strike="noStrike" cap="none">
                <a:solidFill>
                  <a:srgbClr val="1E1E1E"/>
                </a:solidFill>
                <a:latin typeface="Reem Kufi"/>
                <a:ea typeface="Reem Kufi"/>
                <a:cs typeface="Reem Kufi"/>
                <a:sym typeface="Reem Kufi"/>
              </a:defRPr>
            </a:lvl5pPr>
            <a:lvl6pPr marR="0" lvl="5" algn="ctr" rtl="0">
              <a:lnSpc>
                <a:spcPct val="100000"/>
              </a:lnSpc>
              <a:spcBef>
                <a:spcPts val="0"/>
              </a:spcBef>
              <a:spcAft>
                <a:spcPts val="0"/>
              </a:spcAft>
              <a:buClr>
                <a:srgbClr val="1E1E1E"/>
              </a:buClr>
              <a:buSzPts val="3600"/>
              <a:buFont typeface="Reem Kufi"/>
              <a:buNone/>
              <a:defRPr sz="3600" b="0" i="0" u="none" strike="noStrike" cap="none">
                <a:solidFill>
                  <a:srgbClr val="1E1E1E"/>
                </a:solidFill>
                <a:latin typeface="Reem Kufi"/>
                <a:ea typeface="Reem Kufi"/>
                <a:cs typeface="Reem Kufi"/>
                <a:sym typeface="Reem Kufi"/>
              </a:defRPr>
            </a:lvl6pPr>
            <a:lvl7pPr marR="0" lvl="6" algn="ctr" rtl="0">
              <a:lnSpc>
                <a:spcPct val="100000"/>
              </a:lnSpc>
              <a:spcBef>
                <a:spcPts val="0"/>
              </a:spcBef>
              <a:spcAft>
                <a:spcPts val="0"/>
              </a:spcAft>
              <a:buClr>
                <a:srgbClr val="1E1E1E"/>
              </a:buClr>
              <a:buSzPts val="3600"/>
              <a:buFont typeface="Reem Kufi"/>
              <a:buNone/>
              <a:defRPr sz="3600" b="0" i="0" u="none" strike="noStrike" cap="none">
                <a:solidFill>
                  <a:srgbClr val="1E1E1E"/>
                </a:solidFill>
                <a:latin typeface="Reem Kufi"/>
                <a:ea typeface="Reem Kufi"/>
                <a:cs typeface="Reem Kufi"/>
                <a:sym typeface="Reem Kufi"/>
              </a:defRPr>
            </a:lvl7pPr>
            <a:lvl8pPr marR="0" lvl="7" algn="ctr" rtl="0">
              <a:lnSpc>
                <a:spcPct val="100000"/>
              </a:lnSpc>
              <a:spcBef>
                <a:spcPts val="0"/>
              </a:spcBef>
              <a:spcAft>
                <a:spcPts val="0"/>
              </a:spcAft>
              <a:buClr>
                <a:srgbClr val="1E1E1E"/>
              </a:buClr>
              <a:buSzPts val="3600"/>
              <a:buFont typeface="Reem Kufi"/>
              <a:buNone/>
              <a:defRPr sz="3600" b="0" i="0" u="none" strike="noStrike" cap="none">
                <a:solidFill>
                  <a:srgbClr val="1E1E1E"/>
                </a:solidFill>
                <a:latin typeface="Reem Kufi"/>
                <a:ea typeface="Reem Kufi"/>
                <a:cs typeface="Reem Kufi"/>
                <a:sym typeface="Reem Kufi"/>
              </a:defRPr>
            </a:lvl8pPr>
            <a:lvl9pPr marR="0" lvl="8" algn="ctr" rtl="0">
              <a:lnSpc>
                <a:spcPct val="100000"/>
              </a:lnSpc>
              <a:spcBef>
                <a:spcPts val="0"/>
              </a:spcBef>
              <a:spcAft>
                <a:spcPts val="0"/>
              </a:spcAft>
              <a:buClr>
                <a:srgbClr val="1E1E1E"/>
              </a:buClr>
              <a:buSzPts val="3600"/>
              <a:buFont typeface="Reem Kufi"/>
              <a:buNone/>
              <a:defRPr sz="3600" b="0" i="0" u="none" strike="noStrike" cap="none">
                <a:solidFill>
                  <a:srgbClr val="1E1E1E"/>
                </a:solidFill>
                <a:latin typeface="Reem Kufi"/>
                <a:ea typeface="Reem Kufi"/>
                <a:cs typeface="Reem Kufi"/>
                <a:sym typeface="Reem Kufi"/>
              </a:defRPr>
            </a:lvl9pPr>
          </a:lstStyle>
          <a:p>
            <a:r>
              <a:rPr lang="fr-FR" sz="2400" dirty="0"/>
              <a:t>REVENUE ESTIMATION: KEY TAKEAWAYS</a:t>
            </a:r>
          </a:p>
        </p:txBody>
      </p:sp>
      <p:cxnSp>
        <p:nvCxnSpPr>
          <p:cNvPr id="15" name="Google Shape;492;p43">
            <a:extLst>
              <a:ext uri="{FF2B5EF4-FFF2-40B4-BE49-F238E27FC236}">
                <a16:creationId xmlns:a16="http://schemas.microsoft.com/office/drawing/2014/main" id="{25CB08A9-5070-CF45-A6FD-3FCAFB168DAB}"/>
              </a:ext>
            </a:extLst>
          </p:cNvPr>
          <p:cNvCxnSpPr/>
          <p:nvPr/>
        </p:nvCxnSpPr>
        <p:spPr>
          <a:xfrm rot="10800000">
            <a:off x="968043" y="174487"/>
            <a:ext cx="460200" cy="0"/>
          </a:xfrm>
          <a:prstGeom prst="straightConnector1">
            <a:avLst/>
          </a:prstGeom>
          <a:noFill/>
          <a:ln w="19050" cap="flat" cmpd="sng">
            <a:solidFill>
              <a:srgbClr val="2F2F2F"/>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cstate="email">
            <a:alphaModFix/>
            <a:extLst>
              <a:ext uri="{28A0092B-C50C-407E-A947-70E740481C1C}">
                <a14:useLocalDpi xmlns:a14="http://schemas.microsoft.com/office/drawing/2010/main"/>
              </a:ext>
            </a:extLst>
          </a:blip>
          <a:stretch>
            <a:fillRect/>
          </a:stretch>
        </a:blipFill>
        <a:effectLst/>
      </p:bgPr>
    </p:bg>
    <p:spTree>
      <p:nvGrpSpPr>
        <p:cNvPr id="1" name="Shape 178"/>
        <p:cNvGrpSpPr/>
        <p:nvPr/>
      </p:nvGrpSpPr>
      <p:grpSpPr>
        <a:xfrm>
          <a:off x="0" y="0"/>
          <a:ext cx="0" cy="0"/>
          <a:chOff x="0" y="0"/>
          <a:chExt cx="0" cy="0"/>
        </a:xfrm>
      </p:grpSpPr>
      <p:sp>
        <p:nvSpPr>
          <p:cNvPr id="179" name="Google Shape;179;p28"/>
          <p:cNvSpPr txBox="1">
            <a:spLocks noGrp="1"/>
          </p:cNvSpPr>
          <p:nvPr>
            <p:ph type="title" idx="2"/>
          </p:nvPr>
        </p:nvSpPr>
        <p:spPr>
          <a:xfrm>
            <a:off x="1922821" y="1947806"/>
            <a:ext cx="1886400" cy="1095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F3F3F3"/>
                </a:solidFill>
              </a:rPr>
              <a:t>02</a:t>
            </a:r>
            <a:endParaRPr dirty="0">
              <a:solidFill>
                <a:srgbClr val="F3F3F3"/>
              </a:solidFill>
            </a:endParaRPr>
          </a:p>
        </p:txBody>
      </p:sp>
      <p:sp>
        <p:nvSpPr>
          <p:cNvPr id="180" name="Google Shape;180;p28"/>
          <p:cNvSpPr txBox="1">
            <a:spLocks noGrp="1"/>
          </p:cNvSpPr>
          <p:nvPr>
            <p:ph type="title"/>
          </p:nvPr>
        </p:nvSpPr>
        <p:spPr>
          <a:xfrm>
            <a:off x="1001016" y="2746448"/>
            <a:ext cx="2808205" cy="6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dirty="0">
                <a:solidFill>
                  <a:srgbClr val="F3F3F3"/>
                </a:solidFill>
              </a:rPr>
              <a:t>ROADMAP  &amp; STATUS  REPORT</a:t>
            </a:r>
            <a:endParaRPr dirty="0">
              <a:solidFill>
                <a:srgbClr val="F3F3F3"/>
              </a:solidFill>
            </a:endParaRPr>
          </a:p>
        </p:txBody>
      </p:sp>
      <p:cxnSp>
        <p:nvCxnSpPr>
          <p:cNvPr id="182" name="Google Shape;182;p28"/>
          <p:cNvCxnSpPr/>
          <p:nvPr/>
        </p:nvCxnSpPr>
        <p:spPr>
          <a:xfrm>
            <a:off x="2932796" y="1770114"/>
            <a:ext cx="3340800" cy="0"/>
          </a:xfrm>
          <a:prstGeom prst="straightConnector1">
            <a:avLst/>
          </a:prstGeom>
          <a:noFill/>
          <a:ln w="28575" cap="flat" cmpd="sng">
            <a:solidFill>
              <a:srgbClr val="F3F3F3"/>
            </a:solidFill>
            <a:prstDash val="solid"/>
            <a:round/>
            <a:headEnd type="none" w="med" len="med"/>
            <a:tailEnd type="none" w="med" len="med"/>
          </a:ln>
        </p:spPr>
      </p:cxnSp>
      <p:sp>
        <p:nvSpPr>
          <p:cNvPr id="2" name="ZoneTexte 1">
            <a:extLst>
              <a:ext uri="{FF2B5EF4-FFF2-40B4-BE49-F238E27FC236}">
                <a16:creationId xmlns:a16="http://schemas.microsoft.com/office/drawing/2014/main" id="{F37698A6-6D72-4958-BAF7-40172FA3C123}"/>
              </a:ext>
            </a:extLst>
          </p:cNvPr>
          <p:cNvSpPr txBox="1"/>
          <p:nvPr/>
        </p:nvSpPr>
        <p:spPr>
          <a:xfrm>
            <a:off x="1008920" y="3445299"/>
            <a:ext cx="2802835"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0" i="0" u="none" strike="noStrike" kern="0" cap="none" spc="0" normalizeH="0" baseline="0" noProof="0" dirty="0">
                <a:ln>
                  <a:noFill/>
                </a:ln>
                <a:solidFill>
                  <a:srgbClr val="FFFFFF"/>
                </a:solidFill>
                <a:effectLst/>
                <a:uLnTx/>
                <a:uFillTx/>
                <a:latin typeface="Trebuchet MS" panose="020B0703020202090204" pitchFamily="34" charset="0"/>
                <a:cs typeface="Arial"/>
                <a:sym typeface="Arial"/>
              </a:rPr>
              <a:t>Objectives</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0" i="0" u="none" strike="noStrike" kern="0" cap="none" spc="0" normalizeH="0" baseline="0" noProof="0" dirty="0">
                <a:ln>
                  <a:noFill/>
                </a:ln>
                <a:solidFill>
                  <a:srgbClr val="FFFFFF"/>
                </a:solidFill>
                <a:effectLst/>
                <a:uLnTx/>
                <a:uFillTx/>
                <a:latin typeface="Trebuchet MS" panose="020B0703020202090204" pitchFamily="34" charset="0"/>
                <a:cs typeface="Arial"/>
                <a:sym typeface="Arial"/>
              </a:rPr>
              <a:t>Model </a:t>
            </a:r>
            <a:r>
              <a:rPr kumimoji="0" lang="fr-FR" sz="1400" b="0" i="0" u="none" strike="noStrike" kern="0" cap="none" spc="0" normalizeH="0" baseline="0" noProof="0" dirty="0" err="1">
                <a:ln>
                  <a:noFill/>
                </a:ln>
                <a:solidFill>
                  <a:srgbClr val="FFFFFF"/>
                </a:solidFill>
                <a:effectLst/>
                <a:uLnTx/>
                <a:uFillTx/>
                <a:latin typeface="Trebuchet MS" panose="020B0703020202090204" pitchFamily="34" charset="0"/>
                <a:cs typeface="Arial"/>
                <a:sym typeface="Arial"/>
              </a:rPr>
              <a:t>timeline</a:t>
            </a:r>
            <a:endParaRPr kumimoji="0" lang="fr-FR" sz="1400" b="0" i="0" u="none" strike="noStrike" kern="0" cap="none" spc="0" normalizeH="0" baseline="0" noProof="0" dirty="0">
              <a:ln>
                <a:noFill/>
              </a:ln>
              <a:solidFill>
                <a:srgbClr val="FFFFFF"/>
              </a:solidFill>
              <a:effectLst/>
              <a:uLnTx/>
              <a:uFillTx/>
              <a:latin typeface="Trebuchet MS" panose="020B0703020202090204" pitchFamily="34" charset="0"/>
              <a:cs typeface="Arial"/>
              <a:sym typeface="Arial"/>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0" i="0" u="none" strike="noStrike" kern="0" cap="none" spc="0" normalizeH="0" baseline="0" noProof="0" dirty="0">
                <a:ln>
                  <a:noFill/>
                </a:ln>
                <a:solidFill>
                  <a:srgbClr val="FFFFFF"/>
                </a:solidFill>
                <a:effectLst/>
                <a:uLnTx/>
                <a:uFillTx/>
                <a:latin typeface="Trebuchet MS" panose="020B0703020202090204" pitchFamily="34" charset="0"/>
                <a:cs typeface="Arial"/>
                <a:sym typeface="Arial"/>
              </a:rPr>
              <a:t>First AI-</a:t>
            </a:r>
            <a:r>
              <a:rPr kumimoji="0" lang="fr-FR" sz="1400" b="0" i="0" u="none" strike="noStrike" kern="0" cap="none" spc="0" normalizeH="0" baseline="0" noProof="0" dirty="0" err="1">
                <a:ln>
                  <a:noFill/>
                </a:ln>
                <a:solidFill>
                  <a:srgbClr val="FFFFFF"/>
                </a:solidFill>
                <a:effectLst/>
                <a:uLnTx/>
                <a:uFillTx/>
                <a:latin typeface="Trebuchet MS" panose="020B0703020202090204" pitchFamily="34" charset="0"/>
                <a:cs typeface="Arial"/>
                <a:sym typeface="Arial"/>
              </a:rPr>
              <a:t>based</a:t>
            </a:r>
            <a:r>
              <a:rPr kumimoji="0" lang="fr-FR" sz="1400" b="0" i="0" u="none" strike="noStrike" kern="0" cap="none" spc="0" normalizeH="0" baseline="0" noProof="0" dirty="0">
                <a:ln>
                  <a:noFill/>
                </a:ln>
                <a:solidFill>
                  <a:srgbClr val="FFFFFF"/>
                </a:solidFill>
                <a:effectLst/>
                <a:uLnTx/>
                <a:uFillTx/>
                <a:latin typeface="Trebuchet MS" panose="020B0703020202090204" pitchFamily="34" charset="0"/>
                <a:cs typeface="Arial"/>
                <a:sym typeface="Arial"/>
              </a:rPr>
              <a:t> suggestions  </a:t>
            </a:r>
          </a:p>
        </p:txBody>
      </p:sp>
    </p:spTree>
    <p:extLst>
      <p:ext uri="{BB962C8B-B14F-4D97-AF65-F5344CB8AC3E}">
        <p14:creationId xmlns:p14="http://schemas.microsoft.com/office/powerpoint/2010/main" val="3582389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45"/>
        <p:cNvGrpSpPr/>
        <p:nvPr/>
      </p:nvGrpSpPr>
      <p:grpSpPr>
        <a:xfrm>
          <a:off x="0" y="0"/>
          <a:ext cx="0" cy="0"/>
          <a:chOff x="0" y="0"/>
          <a:chExt cx="0" cy="0"/>
        </a:xfrm>
      </p:grpSpPr>
      <p:sp>
        <p:nvSpPr>
          <p:cNvPr id="13" name="Google Shape;488;p43">
            <a:extLst>
              <a:ext uri="{FF2B5EF4-FFF2-40B4-BE49-F238E27FC236}">
                <a16:creationId xmlns:a16="http://schemas.microsoft.com/office/drawing/2014/main" id="{076A9528-A7FD-8046-B8C7-7070BBF9CE8C}"/>
              </a:ext>
            </a:extLst>
          </p:cNvPr>
          <p:cNvSpPr/>
          <p:nvPr/>
        </p:nvSpPr>
        <p:spPr>
          <a:xfrm>
            <a:off x="591980" y="932729"/>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txBox="1">
            <a:spLocks noGrp="1"/>
          </p:cNvSpPr>
          <p:nvPr>
            <p:ph type="ctrTitle"/>
          </p:nvPr>
        </p:nvSpPr>
        <p:spPr>
          <a:xfrm flipH="1">
            <a:off x="534272" y="267329"/>
            <a:ext cx="20037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PROJECT</a:t>
            </a:r>
            <a:r>
              <a:rPr lang="en" dirty="0"/>
              <a:t> OBJECTIVES</a:t>
            </a:r>
            <a:endParaRPr dirty="0"/>
          </a:p>
        </p:txBody>
      </p:sp>
      <p:pic>
        <p:nvPicPr>
          <p:cNvPr id="149" name="Google Shape;149;p2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794817" y="504300"/>
            <a:ext cx="2342700" cy="4639200"/>
          </a:xfrm>
          <a:prstGeom prst="rect">
            <a:avLst/>
          </a:prstGeom>
          <a:noFill/>
          <a:ln>
            <a:noFill/>
          </a:ln>
        </p:spPr>
      </p:pic>
      <p:cxnSp>
        <p:nvCxnSpPr>
          <p:cNvPr id="14" name="Google Shape;492;p43">
            <a:extLst>
              <a:ext uri="{FF2B5EF4-FFF2-40B4-BE49-F238E27FC236}">
                <a16:creationId xmlns:a16="http://schemas.microsoft.com/office/drawing/2014/main" id="{08A90E09-B624-004D-85E2-266514B78947}"/>
              </a:ext>
            </a:extLst>
          </p:cNvPr>
          <p:cNvCxnSpPr/>
          <p:nvPr/>
        </p:nvCxnSpPr>
        <p:spPr>
          <a:xfrm rot="10800000">
            <a:off x="638740" y="286252"/>
            <a:ext cx="460200" cy="0"/>
          </a:xfrm>
          <a:prstGeom prst="straightConnector1">
            <a:avLst/>
          </a:prstGeom>
          <a:noFill/>
          <a:ln w="19050" cap="flat" cmpd="sng">
            <a:solidFill>
              <a:srgbClr val="2F2F2F"/>
            </a:solidFill>
            <a:prstDash val="solid"/>
            <a:round/>
            <a:headEnd type="none" w="med" len="med"/>
            <a:tailEnd type="none" w="med" len="med"/>
          </a:ln>
        </p:spPr>
      </p:cxnSp>
      <p:sp>
        <p:nvSpPr>
          <p:cNvPr id="15" name="Google Shape;488;p43">
            <a:extLst>
              <a:ext uri="{FF2B5EF4-FFF2-40B4-BE49-F238E27FC236}">
                <a16:creationId xmlns:a16="http://schemas.microsoft.com/office/drawing/2014/main" id="{A7B63482-5344-384E-8C4B-F767DA436D92}"/>
              </a:ext>
            </a:extLst>
          </p:cNvPr>
          <p:cNvSpPr/>
          <p:nvPr/>
        </p:nvSpPr>
        <p:spPr>
          <a:xfrm>
            <a:off x="6420224" y="259199"/>
            <a:ext cx="1017440" cy="1128717"/>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txBox="1">
            <a:spLocks noGrp="1"/>
          </p:cNvSpPr>
          <p:nvPr>
            <p:ph type="subTitle" idx="1"/>
          </p:nvPr>
        </p:nvSpPr>
        <p:spPr>
          <a:xfrm flipH="1">
            <a:off x="5701711" y="3521103"/>
            <a:ext cx="2252511" cy="1490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fr-FR" dirty="0"/>
              <a:t>Use the NLP model to </a:t>
            </a:r>
            <a:r>
              <a:rPr lang="fr-FR" dirty="0" err="1"/>
              <a:t>understand</a:t>
            </a:r>
            <a:r>
              <a:rPr lang="fr-FR" dirty="0"/>
              <a:t> the </a:t>
            </a:r>
            <a:r>
              <a:rPr lang="fr-FR" dirty="0" err="1"/>
              <a:t>strengths</a:t>
            </a:r>
            <a:r>
              <a:rPr lang="fr-FR" dirty="0"/>
              <a:t> and the </a:t>
            </a:r>
            <a:r>
              <a:rPr lang="fr-FR" dirty="0" err="1"/>
              <a:t>weaknesses</a:t>
            </a:r>
            <a:r>
              <a:rPr lang="fr-FR" dirty="0"/>
              <a:t> of the restaurant. </a:t>
            </a:r>
            <a:r>
              <a:rPr lang="fr-FR" dirty="0" err="1"/>
              <a:t>Rebrand</a:t>
            </a:r>
            <a:r>
              <a:rPr lang="fr-FR" dirty="0"/>
              <a:t> the restaurant </a:t>
            </a:r>
            <a:r>
              <a:rPr lang="fr-FR" dirty="0" err="1"/>
              <a:t>taking</a:t>
            </a:r>
            <a:r>
              <a:rPr lang="fr-FR" dirty="0"/>
              <a:t> </a:t>
            </a:r>
            <a:r>
              <a:rPr lang="fr-FR" dirty="0" err="1"/>
              <a:t>into</a:t>
            </a:r>
            <a:r>
              <a:rPr lang="fr-FR" dirty="0"/>
              <a:t> </a:t>
            </a:r>
            <a:r>
              <a:rPr lang="fr-FR" dirty="0" err="1"/>
              <a:t>account</a:t>
            </a:r>
            <a:r>
              <a:rPr lang="fr-FR" dirty="0"/>
              <a:t> the KPIs </a:t>
            </a:r>
            <a:r>
              <a:rPr lang="fr-FR" dirty="0" err="1"/>
              <a:t>built</a:t>
            </a:r>
            <a:r>
              <a:rPr lang="fr-FR" dirty="0"/>
              <a:t>.</a:t>
            </a:r>
            <a:endParaRPr dirty="0"/>
          </a:p>
        </p:txBody>
      </p:sp>
      <p:sp>
        <p:nvSpPr>
          <p:cNvPr id="148" name="Google Shape;148;p26"/>
          <p:cNvSpPr txBox="1">
            <a:spLocks noGrp="1"/>
          </p:cNvSpPr>
          <p:nvPr>
            <p:ph type="subTitle" idx="2"/>
          </p:nvPr>
        </p:nvSpPr>
        <p:spPr>
          <a:xfrm flipH="1">
            <a:off x="5688066" y="3367156"/>
            <a:ext cx="1848000" cy="36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150" name="Google Shape;150;p26"/>
          <p:cNvSpPr txBox="1">
            <a:spLocks noGrp="1"/>
          </p:cNvSpPr>
          <p:nvPr>
            <p:ph type="subTitle" idx="3"/>
          </p:nvPr>
        </p:nvSpPr>
        <p:spPr>
          <a:xfrm flipH="1">
            <a:off x="5656424" y="733703"/>
            <a:ext cx="2252513" cy="900756"/>
          </a:xfrm>
          <a:prstGeom prst="rect">
            <a:avLst/>
          </a:prstGeom>
        </p:spPr>
        <p:txBody>
          <a:bodyPr spcFirstLastPara="1" wrap="square" lIns="91425" tIns="91425" rIns="91425" bIns="91425" anchor="t" anchorCtr="0">
            <a:noAutofit/>
          </a:bodyPr>
          <a:lstStyle/>
          <a:p>
            <a:pPr marL="0" lvl="0" indent="0" algn="just"/>
            <a:r>
              <a:rPr lang="en-GB" sz="1400" dirty="0"/>
              <a:t>Build KPIs to help the restaurant management follow the success of the project.</a:t>
            </a:r>
            <a:endParaRPr sz="1400" dirty="0"/>
          </a:p>
        </p:txBody>
      </p:sp>
      <p:sp>
        <p:nvSpPr>
          <p:cNvPr id="151" name="Google Shape;151;p26"/>
          <p:cNvSpPr txBox="1">
            <a:spLocks noGrp="1"/>
          </p:cNvSpPr>
          <p:nvPr>
            <p:ph type="subTitle" idx="4"/>
          </p:nvPr>
        </p:nvSpPr>
        <p:spPr>
          <a:xfrm flipH="1">
            <a:off x="5688066" y="540000"/>
            <a:ext cx="1848000" cy="36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dirty="0">
                <a:solidFill>
                  <a:srgbClr val="2F2F2F"/>
                </a:solidFill>
              </a:rPr>
              <a:t>01</a:t>
            </a:r>
            <a:endParaRPr sz="2700" dirty="0">
              <a:solidFill>
                <a:srgbClr val="2F2F2F"/>
              </a:solidFill>
            </a:endParaRPr>
          </a:p>
        </p:txBody>
      </p:sp>
      <p:cxnSp>
        <p:nvCxnSpPr>
          <p:cNvPr id="152" name="Google Shape;152;p26"/>
          <p:cNvCxnSpPr/>
          <p:nvPr/>
        </p:nvCxnSpPr>
        <p:spPr>
          <a:xfrm rot="10800000">
            <a:off x="5777874" y="311572"/>
            <a:ext cx="380700" cy="0"/>
          </a:xfrm>
          <a:prstGeom prst="straightConnector1">
            <a:avLst/>
          </a:prstGeom>
          <a:noFill/>
          <a:ln w="19050" cap="flat" cmpd="sng">
            <a:solidFill>
              <a:srgbClr val="2F2F2F"/>
            </a:solidFill>
            <a:prstDash val="solid"/>
            <a:round/>
            <a:headEnd type="none" w="med" len="med"/>
            <a:tailEnd type="none" w="med" len="med"/>
          </a:ln>
        </p:spPr>
      </p:cxnSp>
      <p:cxnSp>
        <p:nvCxnSpPr>
          <p:cNvPr id="153" name="Google Shape;153;p26"/>
          <p:cNvCxnSpPr/>
          <p:nvPr/>
        </p:nvCxnSpPr>
        <p:spPr>
          <a:xfrm rot="10800000">
            <a:off x="5777874" y="3135580"/>
            <a:ext cx="380700" cy="0"/>
          </a:xfrm>
          <a:prstGeom prst="straightConnector1">
            <a:avLst/>
          </a:prstGeom>
          <a:noFill/>
          <a:ln w="19050" cap="flat" cmpd="sng">
            <a:solidFill>
              <a:srgbClr val="2F2F2F"/>
            </a:solidFill>
            <a:prstDash val="solid"/>
            <a:round/>
            <a:headEnd type="none" w="med" len="med"/>
            <a:tailEnd type="none" w="med" len="med"/>
          </a:ln>
        </p:spPr>
      </p:cxnSp>
      <p:sp>
        <p:nvSpPr>
          <p:cNvPr id="10" name="Google Shape;150;p26">
            <a:extLst>
              <a:ext uri="{FF2B5EF4-FFF2-40B4-BE49-F238E27FC236}">
                <a16:creationId xmlns:a16="http://schemas.microsoft.com/office/drawing/2014/main" id="{B08C39E8-C79A-4E82-8A55-8D12D8A093A3}"/>
              </a:ext>
            </a:extLst>
          </p:cNvPr>
          <p:cNvSpPr txBox="1">
            <a:spLocks/>
          </p:cNvSpPr>
          <p:nvPr/>
        </p:nvSpPr>
        <p:spPr>
          <a:xfrm flipH="1">
            <a:off x="5691738" y="2195579"/>
            <a:ext cx="2252512" cy="900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000000"/>
              </a:buClr>
              <a:buSzPts val="1000"/>
              <a:buFont typeface="Rokkitt Regular"/>
              <a:buNone/>
              <a:defRPr sz="1200" b="0" i="0" u="none" strike="noStrike" cap="none">
                <a:solidFill>
                  <a:srgbClr val="2F2F2F"/>
                </a:solidFill>
                <a:latin typeface="Rokkitt Regular"/>
                <a:ea typeface="Rokkitt Regular"/>
                <a:cs typeface="Rokkitt Regular"/>
                <a:sym typeface="Rokkitt Regular"/>
              </a:defRPr>
            </a:lvl1pPr>
            <a:lvl2pPr marL="914400" marR="0" lvl="1" indent="-317500" algn="ctr" rtl="0">
              <a:lnSpc>
                <a:spcPct val="100000"/>
              </a:lnSpc>
              <a:spcBef>
                <a:spcPts val="0"/>
              </a:spcBef>
              <a:spcAft>
                <a:spcPts val="0"/>
              </a:spcAft>
              <a:buClr>
                <a:srgbClr val="000000"/>
              </a:buClr>
              <a:buSzPts val="1000"/>
              <a:buFont typeface="Rokkitt Regular"/>
              <a:buNone/>
              <a:defRPr sz="1000" b="0" i="0" u="none" strike="noStrike" cap="none">
                <a:solidFill>
                  <a:srgbClr val="000000"/>
                </a:solidFill>
                <a:latin typeface="Rokkitt Regular"/>
                <a:ea typeface="Rokkitt Regular"/>
                <a:cs typeface="Rokkitt Regular"/>
                <a:sym typeface="Rokkitt Regular"/>
              </a:defRPr>
            </a:lvl2pPr>
            <a:lvl3pPr marL="1371600" marR="0" lvl="2" indent="-317500" algn="ctr" rtl="0">
              <a:lnSpc>
                <a:spcPct val="100000"/>
              </a:lnSpc>
              <a:spcBef>
                <a:spcPts val="0"/>
              </a:spcBef>
              <a:spcAft>
                <a:spcPts val="0"/>
              </a:spcAft>
              <a:buClr>
                <a:srgbClr val="000000"/>
              </a:buClr>
              <a:buSzPts val="1000"/>
              <a:buFont typeface="Rokkitt Regular"/>
              <a:buNone/>
              <a:defRPr sz="1000" b="0" i="0" u="none" strike="noStrike" cap="none">
                <a:solidFill>
                  <a:srgbClr val="000000"/>
                </a:solidFill>
                <a:latin typeface="Rokkitt Regular"/>
                <a:ea typeface="Rokkitt Regular"/>
                <a:cs typeface="Rokkitt Regular"/>
                <a:sym typeface="Rokkitt Regular"/>
              </a:defRPr>
            </a:lvl3pPr>
            <a:lvl4pPr marL="1828800" marR="0" lvl="3" indent="-317500" algn="ctr" rtl="0">
              <a:lnSpc>
                <a:spcPct val="100000"/>
              </a:lnSpc>
              <a:spcBef>
                <a:spcPts val="0"/>
              </a:spcBef>
              <a:spcAft>
                <a:spcPts val="0"/>
              </a:spcAft>
              <a:buClr>
                <a:srgbClr val="000000"/>
              </a:buClr>
              <a:buSzPts val="1000"/>
              <a:buFont typeface="Rokkitt Regular"/>
              <a:buNone/>
              <a:defRPr sz="1000" b="0" i="0" u="none" strike="noStrike" cap="none">
                <a:solidFill>
                  <a:srgbClr val="000000"/>
                </a:solidFill>
                <a:latin typeface="Rokkitt Regular"/>
                <a:ea typeface="Rokkitt Regular"/>
                <a:cs typeface="Rokkitt Regular"/>
                <a:sym typeface="Rokkitt Regular"/>
              </a:defRPr>
            </a:lvl4pPr>
            <a:lvl5pPr marL="2286000" marR="0" lvl="4" indent="-317500" algn="ctr" rtl="0">
              <a:lnSpc>
                <a:spcPct val="100000"/>
              </a:lnSpc>
              <a:spcBef>
                <a:spcPts val="0"/>
              </a:spcBef>
              <a:spcAft>
                <a:spcPts val="0"/>
              </a:spcAft>
              <a:buClr>
                <a:srgbClr val="000000"/>
              </a:buClr>
              <a:buSzPts val="1000"/>
              <a:buFont typeface="Rokkitt Regular"/>
              <a:buNone/>
              <a:defRPr sz="1000" b="0" i="0" u="none" strike="noStrike" cap="none">
                <a:solidFill>
                  <a:srgbClr val="000000"/>
                </a:solidFill>
                <a:latin typeface="Rokkitt Regular"/>
                <a:ea typeface="Rokkitt Regular"/>
                <a:cs typeface="Rokkitt Regular"/>
                <a:sym typeface="Rokkitt Regular"/>
              </a:defRPr>
            </a:lvl5pPr>
            <a:lvl6pPr marL="2743200" marR="0" lvl="5" indent="-317500" algn="ctr" rtl="0">
              <a:lnSpc>
                <a:spcPct val="100000"/>
              </a:lnSpc>
              <a:spcBef>
                <a:spcPts val="0"/>
              </a:spcBef>
              <a:spcAft>
                <a:spcPts val="0"/>
              </a:spcAft>
              <a:buClr>
                <a:srgbClr val="000000"/>
              </a:buClr>
              <a:buSzPts val="1000"/>
              <a:buFont typeface="Rokkitt Regular"/>
              <a:buNone/>
              <a:defRPr sz="1000" b="0" i="0" u="none" strike="noStrike" cap="none">
                <a:solidFill>
                  <a:srgbClr val="000000"/>
                </a:solidFill>
                <a:latin typeface="Rokkitt Regular"/>
                <a:ea typeface="Rokkitt Regular"/>
                <a:cs typeface="Rokkitt Regular"/>
                <a:sym typeface="Rokkitt Regular"/>
              </a:defRPr>
            </a:lvl6pPr>
            <a:lvl7pPr marL="3200400" marR="0" lvl="6" indent="-317500" algn="ctr" rtl="0">
              <a:lnSpc>
                <a:spcPct val="100000"/>
              </a:lnSpc>
              <a:spcBef>
                <a:spcPts val="0"/>
              </a:spcBef>
              <a:spcAft>
                <a:spcPts val="0"/>
              </a:spcAft>
              <a:buClr>
                <a:srgbClr val="000000"/>
              </a:buClr>
              <a:buSzPts val="1000"/>
              <a:buFont typeface="Rokkitt Regular"/>
              <a:buNone/>
              <a:defRPr sz="1000" b="0" i="0" u="none" strike="noStrike" cap="none">
                <a:solidFill>
                  <a:srgbClr val="000000"/>
                </a:solidFill>
                <a:latin typeface="Rokkitt Regular"/>
                <a:ea typeface="Rokkitt Regular"/>
                <a:cs typeface="Rokkitt Regular"/>
                <a:sym typeface="Rokkitt Regular"/>
              </a:defRPr>
            </a:lvl7pPr>
            <a:lvl8pPr marL="3657600" marR="0" lvl="7" indent="-317500" algn="ctr" rtl="0">
              <a:lnSpc>
                <a:spcPct val="100000"/>
              </a:lnSpc>
              <a:spcBef>
                <a:spcPts val="0"/>
              </a:spcBef>
              <a:spcAft>
                <a:spcPts val="0"/>
              </a:spcAft>
              <a:buClr>
                <a:srgbClr val="000000"/>
              </a:buClr>
              <a:buSzPts val="1000"/>
              <a:buFont typeface="Rokkitt Regular"/>
              <a:buNone/>
              <a:defRPr sz="1000" b="0" i="0" u="none" strike="noStrike" cap="none">
                <a:solidFill>
                  <a:srgbClr val="000000"/>
                </a:solidFill>
                <a:latin typeface="Rokkitt Regular"/>
                <a:ea typeface="Rokkitt Regular"/>
                <a:cs typeface="Rokkitt Regular"/>
                <a:sym typeface="Rokkitt Regular"/>
              </a:defRPr>
            </a:lvl8pPr>
            <a:lvl9pPr marL="4114800" marR="0" lvl="8" indent="-317500" algn="ctr" rtl="0">
              <a:lnSpc>
                <a:spcPct val="100000"/>
              </a:lnSpc>
              <a:spcBef>
                <a:spcPts val="0"/>
              </a:spcBef>
              <a:spcAft>
                <a:spcPts val="0"/>
              </a:spcAft>
              <a:buClr>
                <a:srgbClr val="000000"/>
              </a:buClr>
              <a:buSzPts val="1000"/>
              <a:buFont typeface="Rokkitt Regular"/>
              <a:buNone/>
              <a:defRPr sz="1000" b="0" i="0" u="none" strike="noStrike" cap="none">
                <a:solidFill>
                  <a:srgbClr val="000000"/>
                </a:solidFill>
                <a:latin typeface="Rokkitt Regular"/>
                <a:ea typeface="Rokkitt Regular"/>
                <a:cs typeface="Rokkitt Regular"/>
                <a:sym typeface="Rokkitt Regular"/>
              </a:defRPr>
            </a:lvl9pPr>
          </a:lstStyle>
          <a:p>
            <a:pPr marL="0" indent="0" algn="just"/>
            <a:r>
              <a:rPr lang="en-GB" sz="1400" dirty="0"/>
              <a:t>Build a Natural Language Processing (NLP) model to </a:t>
            </a:r>
            <a:r>
              <a:rPr lang="en-GB" sz="1400" dirty="0" err="1"/>
              <a:t>analyze</a:t>
            </a:r>
            <a:r>
              <a:rPr lang="en-GB" sz="1400" dirty="0"/>
              <a:t> reviews on Internet.</a:t>
            </a:r>
          </a:p>
          <a:p>
            <a:pPr marL="0" indent="0" algn="just"/>
            <a:endParaRPr lang="en-GB" sz="1400" dirty="0"/>
          </a:p>
        </p:txBody>
      </p:sp>
      <p:sp>
        <p:nvSpPr>
          <p:cNvPr id="11" name="Google Shape;151;p26">
            <a:extLst>
              <a:ext uri="{FF2B5EF4-FFF2-40B4-BE49-F238E27FC236}">
                <a16:creationId xmlns:a16="http://schemas.microsoft.com/office/drawing/2014/main" id="{931D9A13-D758-4F38-B945-E472BD1FB7B2}"/>
              </a:ext>
            </a:extLst>
          </p:cNvPr>
          <p:cNvSpPr txBox="1">
            <a:spLocks/>
          </p:cNvSpPr>
          <p:nvPr/>
        </p:nvSpPr>
        <p:spPr>
          <a:xfrm flipH="1">
            <a:off x="5688066" y="2021754"/>
            <a:ext cx="1848000" cy="36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000000"/>
              </a:buClr>
              <a:buSzPts val="1000"/>
              <a:buFont typeface="Poppins SemiBold"/>
              <a:buNone/>
              <a:defRPr sz="1800" b="1" i="0" u="none" strike="noStrike" cap="none">
                <a:solidFill>
                  <a:srgbClr val="2F2F2F"/>
                </a:solidFill>
                <a:latin typeface="Reem Kufi"/>
                <a:ea typeface="Reem Kufi"/>
                <a:cs typeface="Reem Kufi"/>
                <a:sym typeface="Reem Kufi"/>
              </a:defRPr>
            </a:lvl1pPr>
            <a:lvl2pPr marL="914400" marR="0" lvl="1" indent="-317500" algn="ctr" rtl="0">
              <a:lnSpc>
                <a:spcPct val="100000"/>
              </a:lnSpc>
              <a:spcBef>
                <a:spcPts val="0"/>
              </a:spcBef>
              <a:spcAft>
                <a:spcPts val="0"/>
              </a:spcAft>
              <a:buClr>
                <a:srgbClr val="000000"/>
              </a:buClr>
              <a:buSzPts val="1000"/>
              <a:buFont typeface="Poppins SemiBold"/>
              <a:buNone/>
              <a:defRPr sz="1000" b="0" i="0" u="none" strike="noStrike" cap="none">
                <a:solidFill>
                  <a:srgbClr val="000000"/>
                </a:solidFill>
                <a:latin typeface="Poppins SemiBold"/>
                <a:ea typeface="Poppins SemiBold"/>
                <a:cs typeface="Poppins SemiBold"/>
                <a:sym typeface="Poppins SemiBold"/>
              </a:defRPr>
            </a:lvl2pPr>
            <a:lvl3pPr marL="1371600" marR="0" lvl="2" indent="-317500" algn="ctr" rtl="0">
              <a:lnSpc>
                <a:spcPct val="100000"/>
              </a:lnSpc>
              <a:spcBef>
                <a:spcPts val="0"/>
              </a:spcBef>
              <a:spcAft>
                <a:spcPts val="0"/>
              </a:spcAft>
              <a:buClr>
                <a:srgbClr val="000000"/>
              </a:buClr>
              <a:buSzPts val="1000"/>
              <a:buFont typeface="Poppins SemiBold"/>
              <a:buNone/>
              <a:defRPr sz="1000" b="0" i="0" u="none" strike="noStrike" cap="none">
                <a:solidFill>
                  <a:srgbClr val="000000"/>
                </a:solidFill>
                <a:latin typeface="Poppins SemiBold"/>
                <a:ea typeface="Poppins SemiBold"/>
                <a:cs typeface="Poppins SemiBold"/>
                <a:sym typeface="Poppins SemiBold"/>
              </a:defRPr>
            </a:lvl3pPr>
            <a:lvl4pPr marL="1828800" marR="0" lvl="3" indent="-317500" algn="ctr" rtl="0">
              <a:lnSpc>
                <a:spcPct val="100000"/>
              </a:lnSpc>
              <a:spcBef>
                <a:spcPts val="0"/>
              </a:spcBef>
              <a:spcAft>
                <a:spcPts val="0"/>
              </a:spcAft>
              <a:buClr>
                <a:srgbClr val="000000"/>
              </a:buClr>
              <a:buSzPts val="1000"/>
              <a:buFont typeface="Poppins SemiBold"/>
              <a:buNone/>
              <a:defRPr sz="1000" b="0" i="0" u="none" strike="noStrike" cap="none">
                <a:solidFill>
                  <a:srgbClr val="000000"/>
                </a:solidFill>
                <a:latin typeface="Poppins SemiBold"/>
                <a:ea typeface="Poppins SemiBold"/>
                <a:cs typeface="Poppins SemiBold"/>
                <a:sym typeface="Poppins SemiBold"/>
              </a:defRPr>
            </a:lvl4pPr>
            <a:lvl5pPr marL="2286000" marR="0" lvl="4" indent="-317500" algn="ctr" rtl="0">
              <a:lnSpc>
                <a:spcPct val="100000"/>
              </a:lnSpc>
              <a:spcBef>
                <a:spcPts val="0"/>
              </a:spcBef>
              <a:spcAft>
                <a:spcPts val="0"/>
              </a:spcAft>
              <a:buClr>
                <a:srgbClr val="000000"/>
              </a:buClr>
              <a:buSzPts val="1000"/>
              <a:buFont typeface="Poppins SemiBold"/>
              <a:buNone/>
              <a:defRPr sz="1000" b="0" i="0" u="none" strike="noStrike" cap="none">
                <a:solidFill>
                  <a:srgbClr val="000000"/>
                </a:solidFill>
                <a:latin typeface="Poppins SemiBold"/>
                <a:ea typeface="Poppins SemiBold"/>
                <a:cs typeface="Poppins SemiBold"/>
                <a:sym typeface="Poppins SemiBold"/>
              </a:defRPr>
            </a:lvl5pPr>
            <a:lvl6pPr marL="2743200" marR="0" lvl="5" indent="-317500" algn="ctr" rtl="0">
              <a:lnSpc>
                <a:spcPct val="100000"/>
              </a:lnSpc>
              <a:spcBef>
                <a:spcPts val="0"/>
              </a:spcBef>
              <a:spcAft>
                <a:spcPts val="0"/>
              </a:spcAft>
              <a:buClr>
                <a:srgbClr val="000000"/>
              </a:buClr>
              <a:buSzPts val="1000"/>
              <a:buFont typeface="Poppins SemiBold"/>
              <a:buNone/>
              <a:defRPr sz="1000" b="0" i="0" u="none" strike="noStrike" cap="none">
                <a:solidFill>
                  <a:srgbClr val="000000"/>
                </a:solidFill>
                <a:latin typeface="Poppins SemiBold"/>
                <a:ea typeface="Poppins SemiBold"/>
                <a:cs typeface="Poppins SemiBold"/>
                <a:sym typeface="Poppins SemiBold"/>
              </a:defRPr>
            </a:lvl6pPr>
            <a:lvl7pPr marL="3200400" marR="0" lvl="6" indent="-317500" algn="ctr" rtl="0">
              <a:lnSpc>
                <a:spcPct val="100000"/>
              </a:lnSpc>
              <a:spcBef>
                <a:spcPts val="0"/>
              </a:spcBef>
              <a:spcAft>
                <a:spcPts val="0"/>
              </a:spcAft>
              <a:buClr>
                <a:srgbClr val="000000"/>
              </a:buClr>
              <a:buSzPts val="1000"/>
              <a:buFont typeface="Poppins SemiBold"/>
              <a:buNone/>
              <a:defRPr sz="1000" b="0" i="0" u="none" strike="noStrike" cap="none">
                <a:solidFill>
                  <a:srgbClr val="000000"/>
                </a:solidFill>
                <a:latin typeface="Poppins SemiBold"/>
                <a:ea typeface="Poppins SemiBold"/>
                <a:cs typeface="Poppins SemiBold"/>
                <a:sym typeface="Poppins SemiBold"/>
              </a:defRPr>
            </a:lvl7pPr>
            <a:lvl8pPr marL="3657600" marR="0" lvl="7" indent="-317500" algn="ctr" rtl="0">
              <a:lnSpc>
                <a:spcPct val="100000"/>
              </a:lnSpc>
              <a:spcBef>
                <a:spcPts val="0"/>
              </a:spcBef>
              <a:spcAft>
                <a:spcPts val="0"/>
              </a:spcAft>
              <a:buClr>
                <a:srgbClr val="000000"/>
              </a:buClr>
              <a:buSzPts val="1000"/>
              <a:buFont typeface="Poppins SemiBold"/>
              <a:buNone/>
              <a:defRPr sz="1000" b="0" i="0" u="none" strike="noStrike" cap="none">
                <a:solidFill>
                  <a:srgbClr val="000000"/>
                </a:solidFill>
                <a:latin typeface="Poppins SemiBold"/>
                <a:ea typeface="Poppins SemiBold"/>
                <a:cs typeface="Poppins SemiBold"/>
                <a:sym typeface="Poppins SemiBold"/>
              </a:defRPr>
            </a:lvl8pPr>
            <a:lvl9pPr marL="4114800" marR="0" lvl="8" indent="-317500" algn="ctr" rtl="0">
              <a:lnSpc>
                <a:spcPct val="100000"/>
              </a:lnSpc>
              <a:spcBef>
                <a:spcPts val="0"/>
              </a:spcBef>
              <a:spcAft>
                <a:spcPts val="0"/>
              </a:spcAft>
              <a:buClr>
                <a:srgbClr val="000000"/>
              </a:buClr>
              <a:buSzPts val="1000"/>
              <a:buFont typeface="Poppins SemiBold"/>
              <a:buNone/>
              <a:defRPr sz="1000" b="0" i="0" u="none" strike="noStrike" cap="none">
                <a:solidFill>
                  <a:srgbClr val="000000"/>
                </a:solidFill>
                <a:latin typeface="Poppins SemiBold"/>
                <a:ea typeface="Poppins SemiBold"/>
                <a:cs typeface="Poppins SemiBold"/>
                <a:sym typeface="Poppins SemiBold"/>
              </a:defRPr>
            </a:lvl9pPr>
          </a:lstStyle>
          <a:p>
            <a:pPr marL="0" indent="0" algn="l"/>
            <a:r>
              <a:rPr lang="en" sz="2700" dirty="0"/>
              <a:t>02</a:t>
            </a:r>
          </a:p>
        </p:txBody>
      </p:sp>
      <p:cxnSp>
        <p:nvCxnSpPr>
          <p:cNvPr id="12" name="Google Shape;152;p26">
            <a:extLst>
              <a:ext uri="{FF2B5EF4-FFF2-40B4-BE49-F238E27FC236}">
                <a16:creationId xmlns:a16="http://schemas.microsoft.com/office/drawing/2014/main" id="{0A6ECB08-F339-4760-A90A-4B7C655189C3}"/>
              </a:ext>
            </a:extLst>
          </p:cNvPr>
          <p:cNvCxnSpPr/>
          <p:nvPr/>
        </p:nvCxnSpPr>
        <p:spPr>
          <a:xfrm rot="10800000">
            <a:off x="5777874" y="1793326"/>
            <a:ext cx="380700" cy="0"/>
          </a:xfrm>
          <a:prstGeom prst="straightConnector1">
            <a:avLst/>
          </a:prstGeom>
          <a:noFill/>
          <a:ln w="19050" cap="flat" cmpd="sng">
            <a:solidFill>
              <a:srgbClr val="2F2F2F"/>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41" name="Google Shape;141;p2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6"/>
            <a:ext cx="9144003" cy="624452"/>
          </a:xfrm>
          <a:prstGeom prst="rect">
            <a:avLst/>
          </a:prstGeom>
          <a:noFill/>
          <a:ln>
            <a:noFill/>
          </a:ln>
        </p:spPr>
      </p:pic>
      <p:pic>
        <p:nvPicPr>
          <p:cNvPr id="3" name="Image 2">
            <a:extLst>
              <a:ext uri="{FF2B5EF4-FFF2-40B4-BE49-F238E27FC236}">
                <a16:creationId xmlns:a16="http://schemas.microsoft.com/office/drawing/2014/main" id="{A642037C-2C40-D24E-9947-47EB6A4C165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54617" y="1097360"/>
            <a:ext cx="977900" cy="1352550"/>
          </a:xfrm>
          <a:prstGeom prst="rect">
            <a:avLst/>
          </a:prstGeom>
        </p:spPr>
      </p:pic>
      <p:sp>
        <p:nvSpPr>
          <p:cNvPr id="140" name="Google Shape;140;p25"/>
          <p:cNvSpPr txBox="1">
            <a:spLocks noGrp="1"/>
          </p:cNvSpPr>
          <p:nvPr>
            <p:ph type="ctrTitle"/>
          </p:nvPr>
        </p:nvSpPr>
        <p:spPr>
          <a:xfrm>
            <a:off x="144250" y="1205510"/>
            <a:ext cx="1925841" cy="120388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de-DE" dirty="0">
                <a:solidFill>
                  <a:srgbClr val="2F2F2F"/>
                </a:solidFill>
              </a:rPr>
              <a:t>Ke</a:t>
            </a:r>
            <a:r>
              <a:rPr lang="de-DE" dirty="0"/>
              <a:t>y Performance </a:t>
            </a:r>
            <a:r>
              <a:rPr lang="de-DE" dirty="0" err="1"/>
              <a:t>Indicators</a:t>
            </a:r>
            <a:r>
              <a:rPr lang="de-DE" dirty="0"/>
              <a:t> (I) </a:t>
            </a:r>
            <a:endParaRPr dirty="0">
              <a:solidFill>
                <a:srgbClr val="2F2F2F"/>
              </a:solidFill>
            </a:endParaRPr>
          </a:p>
        </p:txBody>
      </p:sp>
      <p:sp>
        <p:nvSpPr>
          <p:cNvPr id="7" name="Google Shape;488;p43">
            <a:extLst>
              <a:ext uri="{FF2B5EF4-FFF2-40B4-BE49-F238E27FC236}">
                <a16:creationId xmlns:a16="http://schemas.microsoft.com/office/drawing/2014/main" id="{B37E215E-E0A6-504F-AFC4-1F307C422476}"/>
              </a:ext>
            </a:extLst>
          </p:cNvPr>
          <p:cNvSpPr/>
          <p:nvPr/>
        </p:nvSpPr>
        <p:spPr>
          <a:xfrm rot="16200000">
            <a:off x="2031855" y="2260451"/>
            <a:ext cx="1285398" cy="447539"/>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5"/>
          <p:cNvSpPr txBox="1">
            <a:spLocks noGrp="1"/>
          </p:cNvSpPr>
          <p:nvPr>
            <p:ph type="subTitle" idx="1"/>
          </p:nvPr>
        </p:nvSpPr>
        <p:spPr>
          <a:xfrm>
            <a:off x="2996292" y="931886"/>
            <a:ext cx="6025243" cy="1860300"/>
          </a:xfrm>
          <a:prstGeom prst="rect">
            <a:avLst/>
          </a:prstGeom>
        </p:spPr>
        <p:txBody>
          <a:bodyPr spcFirstLastPara="1" wrap="square" lIns="91425" tIns="91425" rIns="91425" bIns="91425" anchor="ctr" anchorCtr="0">
            <a:noAutofit/>
          </a:bodyPr>
          <a:lstStyle/>
          <a:p>
            <a:pPr marL="114300" indent="0">
              <a:buNone/>
            </a:pPr>
            <a:r>
              <a:rPr lang="en-GB" sz="1600" b="1" dirty="0">
                <a:latin typeface="Trebuchet MS" panose="020B0703020202090204" pitchFamily="34" charset="0"/>
                <a:cs typeface="Calibri" panose="020F0502020204030204" pitchFamily="34" charset="0"/>
              </a:rPr>
              <a:t>Sales</a:t>
            </a:r>
            <a:endParaRPr lang="en-FR" sz="1200" dirty="0">
              <a:latin typeface="Trebuchet MS" panose="020B0703020202090204" pitchFamily="34" charset="0"/>
              <a:cs typeface="Calibri" panose="020F0502020204030204" pitchFamily="34" charset="0"/>
            </a:endParaRPr>
          </a:p>
          <a:p>
            <a:pPr marL="720000" lvl="1" indent="-216000" algn="l">
              <a:buFont typeface="Arial" panose="020B0604020202020204" pitchFamily="34" charset="0"/>
              <a:buChar char="•"/>
            </a:pPr>
            <a:r>
              <a:rPr lang="en-GB" sz="1100" b="1" dirty="0">
                <a:latin typeface="Trebuchet MS" panose="020B0703020202090204" pitchFamily="34" charset="0"/>
                <a:cs typeface="Calibri" panose="020F0502020204030204" pitchFamily="34" charset="0"/>
              </a:rPr>
              <a:t>Break Even point </a:t>
            </a:r>
            <a:r>
              <a:rPr lang="en-GB" sz="1100" dirty="0">
                <a:latin typeface="Trebuchet MS" panose="020B0703020202090204" pitchFamily="34" charset="0"/>
                <a:cs typeface="Calibri" panose="020F0502020204030204" pitchFamily="34" charset="0"/>
              </a:rPr>
              <a:t>– Sales volume needed to earn back the amount invested</a:t>
            </a:r>
            <a:endParaRPr lang="en-FR" sz="1100" dirty="0">
              <a:latin typeface="Trebuchet MS" panose="020B0703020202090204" pitchFamily="34" charset="0"/>
              <a:cs typeface="Calibri" panose="020F0502020204030204" pitchFamily="34" charset="0"/>
            </a:endParaRPr>
          </a:p>
          <a:p>
            <a:pPr marL="720000" lvl="1" indent="-216000" algn="l">
              <a:buFont typeface="Arial" panose="020B0604020202020204" pitchFamily="34" charset="0"/>
              <a:buChar char="•"/>
            </a:pPr>
            <a:r>
              <a:rPr lang="en-US" sz="1100" b="1" dirty="0">
                <a:latin typeface="Trebuchet MS" panose="020B0703020202090204" pitchFamily="34" charset="0"/>
                <a:cs typeface="Calibri" panose="020F0502020204030204" pitchFamily="34" charset="0"/>
              </a:rPr>
              <a:t>Gross Profit – </a:t>
            </a:r>
            <a:r>
              <a:rPr lang="en-US" sz="1100" dirty="0">
                <a:latin typeface="Trebuchet MS" panose="020B0703020202090204" pitchFamily="34" charset="0"/>
                <a:cs typeface="Calibri" panose="020F0502020204030204" pitchFamily="34" charset="0"/>
              </a:rPr>
              <a:t>Restaurant earnings after subtracting the cost of goods sold </a:t>
            </a:r>
            <a:endParaRPr lang="en-FR" sz="1100" dirty="0">
              <a:latin typeface="Trebuchet MS" panose="020B0703020202090204" pitchFamily="34" charset="0"/>
              <a:cs typeface="Calibri" panose="020F0502020204030204" pitchFamily="34" charset="0"/>
            </a:endParaRPr>
          </a:p>
          <a:p>
            <a:pPr marL="720000" lvl="1" indent="-216000" algn="l">
              <a:buFont typeface="Arial" panose="020B0604020202020204" pitchFamily="34" charset="0"/>
              <a:buChar char="•"/>
            </a:pPr>
            <a:r>
              <a:rPr lang="en-FR" sz="1100" b="1" dirty="0">
                <a:latin typeface="Trebuchet MS" panose="020B0703020202090204" pitchFamily="34" charset="0"/>
                <a:cs typeface="Calibri" panose="020F0502020204030204" pitchFamily="34" charset="0"/>
              </a:rPr>
              <a:t>Cash </a:t>
            </a:r>
            <a:r>
              <a:rPr lang="en-FR" sz="1100" b="1">
                <a:latin typeface="Trebuchet MS" panose="020B0703020202090204" pitchFamily="34" charset="0"/>
                <a:cs typeface="Calibri" panose="020F0502020204030204" pitchFamily="34" charset="0"/>
              </a:rPr>
              <a:t>Flow </a:t>
            </a:r>
            <a:r>
              <a:rPr lang="en-US" sz="1100" b="1" dirty="0">
                <a:latin typeface="Trebuchet MS" panose="020B0703020202090204" pitchFamily="34" charset="0"/>
                <a:cs typeface="Calibri" panose="020F0502020204030204" pitchFamily="34" charset="0"/>
              </a:rPr>
              <a:t>– </a:t>
            </a:r>
            <a:r>
              <a:rPr lang="en-US" sz="1100" dirty="0">
                <a:latin typeface="Trebuchet MS" panose="020B0703020202090204" pitchFamily="34" charset="0"/>
                <a:cs typeface="Calibri" panose="020F0502020204030204" pitchFamily="34" charset="0"/>
              </a:rPr>
              <a:t>Total cash that goes in vs what flows out</a:t>
            </a:r>
            <a:r>
              <a:rPr lang="fr-FR" sz="1100" dirty="0">
                <a:latin typeface="Trebuchet MS" panose="020B0703020202090204" pitchFamily="34" charset="0"/>
                <a:cs typeface="Calibri" panose="020F0502020204030204" pitchFamily="34" charset="0"/>
              </a:rPr>
              <a:t> (</a:t>
            </a:r>
            <a:r>
              <a:rPr lang="en-FR" sz="1100">
                <a:latin typeface="Trebuchet MS" panose="020B0703020202090204" pitchFamily="34" charset="0"/>
                <a:cs typeface="Calibri" panose="020F0502020204030204" pitchFamily="34" charset="0"/>
              </a:rPr>
              <a:t>Cash Input</a:t>
            </a:r>
            <a:r>
              <a:rPr lang="fr-FR" sz="1100" dirty="0">
                <a:latin typeface="Trebuchet MS" panose="020B0703020202090204" pitchFamily="34" charset="0"/>
                <a:cs typeface="Calibri" panose="020F0502020204030204" pitchFamily="34" charset="0"/>
              </a:rPr>
              <a:t> </a:t>
            </a:r>
            <a:r>
              <a:rPr lang="en-FR" sz="1100">
                <a:latin typeface="Trebuchet MS" panose="020B0703020202090204" pitchFamily="34" charset="0"/>
                <a:cs typeface="Calibri" panose="020F0502020204030204" pitchFamily="34" charset="0"/>
              </a:rPr>
              <a:t>- Cash Output</a:t>
            </a:r>
            <a:r>
              <a:rPr lang="fr-FR" sz="1100" dirty="0">
                <a:latin typeface="Trebuchet MS" panose="020B0703020202090204" pitchFamily="34" charset="0"/>
                <a:cs typeface="Calibri" panose="020F0502020204030204" pitchFamily="34" charset="0"/>
              </a:rPr>
              <a:t>)</a:t>
            </a:r>
            <a:endParaRPr lang="en-FR" sz="1100" dirty="0">
              <a:latin typeface="Trebuchet MS" panose="020B0703020202090204" pitchFamily="34" charset="0"/>
              <a:cs typeface="Calibri" panose="020F0502020204030204" pitchFamily="34" charset="0"/>
            </a:endParaRPr>
          </a:p>
          <a:p>
            <a:pPr marL="114300" indent="0">
              <a:buNone/>
            </a:pPr>
            <a:endParaRPr lang="de-DE" sz="1200" b="1" dirty="0">
              <a:latin typeface="Trebuchet MS" panose="020B0703020202090204" pitchFamily="34" charset="0"/>
              <a:cs typeface="Calibri" panose="020F0502020204030204" pitchFamily="34" charset="0"/>
            </a:endParaRPr>
          </a:p>
          <a:p>
            <a:pPr marL="114300" indent="0">
              <a:buNone/>
            </a:pPr>
            <a:r>
              <a:rPr lang="de-DE" sz="1600" b="1" dirty="0" err="1">
                <a:latin typeface="Trebuchet MS" panose="020B0703020202090204" pitchFamily="34" charset="0"/>
                <a:cs typeface="Calibri" panose="020F0502020204030204" pitchFamily="34" charset="0"/>
              </a:rPr>
              <a:t>Social</a:t>
            </a:r>
            <a:r>
              <a:rPr lang="de-DE" sz="1600" b="1" dirty="0">
                <a:latin typeface="Trebuchet MS" panose="020B0703020202090204" pitchFamily="34" charset="0"/>
                <a:cs typeface="Calibri" panose="020F0502020204030204" pitchFamily="34" charset="0"/>
              </a:rPr>
              <a:t> Media</a:t>
            </a:r>
            <a:endParaRPr lang="en-FR" sz="1200" dirty="0">
              <a:latin typeface="Trebuchet MS" panose="020B0703020202090204" pitchFamily="34" charset="0"/>
              <a:cs typeface="Calibri" panose="020F0502020204030204" pitchFamily="34" charset="0"/>
            </a:endParaRPr>
          </a:p>
          <a:p>
            <a:pPr marL="720000" lvl="1" indent="-216000" algn="l">
              <a:buFont typeface="Arial" panose="020B0604020202020204" pitchFamily="34" charset="0"/>
              <a:buChar char="•"/>
            </a:pPr>
            <a:r>
              <a:rPr lang="en-US" sz="1100" b="1" dirty="0">
                <a:latin typeface="Trebuchet MS" panose="020B0703020202090204" pitchFamily="34" charset="0"/>
                <a:cs typeface="Calibri" panose="020F0502020204030204" pitchFamily="34" charset="0"/>
              </a:rPr>
              <a:t>Engagement – </a:t>
            </a:r>
            <a:r>
              <a:rPr lang="en-US" sz="1100" dirty="0">
                <a:latin typeface="Trebuchet MS" panose="020B0703020202090204" pitchFamily="34" charset="0"/>
                <a:cs typeface="Calibri" panose="020F0502020204030204" pitchFamily="34" charset="0"/>
              </a:rPr>
              <a:t>Number of likes, shares, retweets or comments for each post</a:t>
            </a:r>
            <a:endParaRPr lang="en-FR" sz="1100" dirty="0">
              <a:latin typeface="Trebuchet MS" panose="020B0703020202090204" pitchFamily="34" charset="0"/>
              <a:cs typeface="Calibri" panose="020F0502020204030204" pitchFamily="34" charset="0"/>
            </a:endParaRPr>
          </a:p>
          <a:p>
            <a:pPr marL="720000" lvl="1" indent="-216000" algn="l">
              <a:buFont typeface="Arial" panose="020B0604020202020204" pitchFamily="34" charset="0"/>
              <a:buChar char="•"/>
            </a:pPr>
            <a:r>
              <a:rPr lang="en-US" sz="1100" b="1" dirty="0">
                <a:latin typeface="Trebuchet MS" panose="020B0703020202090204" pitchFamily="34" charset="0"/>
                <a:cs typeface="Calibri" panose="020F0502020204030204" pitchFamily="34" charset="0"/>
              </a:rPr>
              <a:t>Reach – </a:t>
            </a:r>
            <a:r>
              <a:rPr lang="en-US" sz="1100" dirty="0">
                <a:latin typeface="Trebuchet MS" panose="020B0703020202090204" pitchFamily="34" charset="0"/>
                <a:cs typeface="Calibri" panose="020F0502020204030204" pitchFamily="34" charset="0"/>
              </a:rPr>
              <a:t>Social media audience: number of followers, traffic data, etc.</a:t>
            </a:r>
            <a:endParaRPr lang="en-FR" sz="1100" dirty="0">
              <a:latin typeface="Trebuchet MS" panose="020B070302020209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059F00C4-CE21-1641-BDA8-9E76383D6617}"/>
              </a:ext>
            </a:extLst>
          </p:cNvPr>
          <p:cNvSpPr/>
          <p:nvPr/>
        </p:nvSpPr>
        <p:spPr>
          <a:xfrm>
            <a:off x="242220" y="2900333"/>
            <a:ext cx="6493315" cy="1723549"/>
          </a:xfrm>
          <a:prstGeom prst="rect">
            <a:avLst/>
          </a:prstGeom>
        </p:spPr>
        <p:txBody>
          <a:bodyPr wrap="square">
            <a:spAutoFit/>
          </a:bodyPr>
          <a:lstStyle/>
          <a:p>
            <a:pPr marL="114300" lvl="0">
              <a:buClr>
                <a:srgbClr val="434343"/>
              </a:buClr>
              <a:buSzPts val="1200"/>
            </a:pPr>
            <a:r>
              <a:rPr lang="de-DE" sz="1800" b="1" dirty="0">
                <a:solidFill>
                  <a:srgbClr val="2F2F2F"/>
                </a:solidFill>
                <a:latin typeface="Trebuchet MS" panose="020B0703020202090204" pitchFamily="34" charset="0"/>
                <a:cs typeface="Calibri" panose="020F0502020204030204" pitchFamily="34" charset="0"/>
                <a:sym typeface="Rokkitt Regular"/>
              </a:rPr>
              <a:t>Customer Feedback</a:t>
            </a:r>
            <a:endParaRPr lang="en-FR">
              <a:solidFill>
                <a:srgbClr val="2F2F2F"/>
              </a:solidFill>
              <a:latin typeface="Trebuchet MS" panose="020B0703020202090204" pitchFamily="34" charset="0"/>
              <a:cs typeface="Calibri" panose="020F0502020204030204" pitchFamily="34" charset="0"/>
              <a:sym typeface="Rokkitt Regular"/>
            </a:endParaRPr>
          </a:p>
          <a:p>
            <a:pPr marL="720000" lvl="1" indent="-216000">
              <a:buClr>
                <a:srgbClr val="434343"/>
              </a:buClr>
              <a:buSzPts val="1200"/>
              <a:buFont typeface="Arial" panose="020B0604020202020204" pitchFamily="34" charset="0"/>
              <a:buChar char="•"/>
            </a:pPr>
            <a:r>
              <a:rPr lang="en-US" sz="1100" b="1" dirty="0">
                <a:solidFill>
                  <a:srgbClr val="2F2F2F"/>
                </a:solidFill>
                <a:latin typeface="Trebuchet MS" panose="020B0703020202090204" pitchFamily="34" charset="0"/>
                <a:cs typeface="Calibri" panose="020F0502020204030204" pitchFamily="34" charset="0"/>
                <a:sym typeface="Rokkitt Regular"/>
              </a:rPr>
              <a:t>Customer Reviews </a:t>
            </a:r>
            <a:r>
              <a:rPr lang="en-US" sz="1100" dirty="0">
                <a:solidFill>
                  <a:srgbClr val="2F2F2F"/>
                </a:solidFill>
                <a:latin typeface="Trebuchet MS" panose="020B0703020202090204" pitchFamily="34" charset="0"/>
                <a:cs typeface="Calibri" panose="020F0502020204030204" pitchFamily="34" charset="0"/>
                <a:sym typeface="Rokkitt Regular"/>
              </a:rPr>
              <a:t>– reviews on Facebook, TripAdvisor, </a:t>
            </a:r>
            <a:r>
              <a:rPr lang="en-US" sz="1100" dirty="0" err="1">
                <a:solidFill>
                  <a:srgbClr val="2F2F2F"/>
                </a:solidFill>
                <a:latin typeface="Trebuchet MS" panose="020B0703020202090204" pitchFamily="34" charset="0"/>
                <a:cs typeface="Calibri" panose="020F0502020204030204" pitchFamily="34" charset="0"/>
                <a:sym typeface="Rokkitt Regular"/>
              </a:rPr>
              <a:t>booking.com</a:t>
            </a:r>
            <a:r>
              <a:rPr lang="en-US" sz="1100" dirty="0">
                <a:solidFill>
                  <a:srgbClr val="2F2F2F"/>
                </a:solidFill>
                <a:latin typeface="Trebuchet MS" panose="020B0703020202090204" pitchFamily="34" charset="0"/>
                <a:cs typeface="Calibri" panose="020F0502020204030204" pitchFamily="34" charset="0"/>
                <a:sym typeface="Rokkitt Regular"/>
              </a:rPr>
              <a:t>, etc.</a:t>
            </a:r>
            <a:endParaRPr lang="en-FR" sz="1100">
              <a:solidFill>
                <a:srgbClr val="2F2F2F"/>
              </a:solidFill>
              <a:latin typeface="Trebuchet MS" panose="020B0703020202090204" pitchFamily="34" charset="0"/>
              <a:cs typeface="Calibri" panose="020F0502020204030204" pitchFamily="34" charset="0"/>
              <a:sym typeface="Rokkitt Regular"/>
            </a:endParaRPr>
          </a:p>
          <a:p>
            <a:pPr marL="720000" lvl="1" indent="-216000">
              <a:buClr>
                <a:srgbClr val="434343"/>
              </a:buClr>
              <a:buSzPts val="1200"/>
              <a:buFont typeface="Arial" panose="020B0604020202020204" pitchFamily="34" charset="0"/>
              <a:buChar char="•"/>
            </a:pPr>
            <a:r>
              <a:rPr lang="en-US" sz="1100" b="1" dirty="0">
                <a:solidFill>
                  <a:srgbClr val="2F2F2F"/>
                </a:solidFill>
                <a:latin typeface="Trebuchet MS" panose="020B0703020202090204" pitchFamily="34" charset="0"/>
                <a:cs typeface="Calibri" panose="020F0502020204030204" pitchFamily="34" charset="0"/>
                <a:sym typeface="Rokkitt Regular"/>
              </a:rPr>
              <a:t>Overall Customer Satisfaction (CSAT) </a:t>
            </a:r>
            <a:r>
              <a:rPr lang="en-US" sz="1100" dirty="0">
                <a:solidFill>
                  <a:srgbClr val="2F2F2F"/>
                </a:solidFill>
                <a:latin typeface="Trebuchet MS" panose="020B0703020202090204" pitchFamily="34" charset="0"/>
                <a:cs typeface="Calibri" panose="020F0502020204030204" pitchFamily="34" charset="0"/>
                <a:sym typeface="Rokkitt Regular"/>
              </a:rPr>
              <a:t>– </a:t>
            </a:r>
            <a:r>
              <a:rPr lang="en-FR" sz="1100">
                <a:solidFill>
                  <a:srgbClr val="2F2F2F"/>
                </a:solidFill>
                <a:latin typeface="Trebuchet MS" panose="020B0703020202090204" pitchFamily="34" charset="0"/>
                <a:cs typeface="Calibri" panose="020F0502020204030204" pitchFamily="34" charset="0"/>
                <a:sym typeface="Rokkitt Regular"/>
              </a:rPr>
              <a:t>CSAT </a:t>
            </a:r>
            <a:r>
              <a:rPr lang="fr-FR" sz="1100" dirty="0">
                <a:solidFill>
                  <a:srgbClr val="2F2F2F"/>
                </a:solidFill>
                <a:latin typeface="Trebuchet MS" panose="020B0703020202090204" pitchFamily="34" charset="0"/>
                <a:cs typeface="Calibri" panose="020F0502020204030204" pitchFamily="34" charset="0"/>
                <a:sym typeface="Rokkitt Regular"/>
              </a:rPr>
              <a:t>scores are </a:t>
            </a:r>
            <a:r>
              <a:rPr lang="fr-FR" sz="1100" dirty="0" err="1">
                <a:solidFill>
                  <a:srgbClr val="2F2F2F"/>
                </a:solidFill>
                <a:latin typeface="Trebuchet MS" panose="020B0703020202090204" pitchFamily="34" charset="0"/>
                <a:cs typeface="Calibri" panose="020F0502020204030204" pitchFamily="34" charset="0"/>
                <a:sym typeface="Rokkitt Regular"/>
              </a:rPr>
              <a:t>based</a:t>
            </a:r>
            <a:r>
              <a:rPr lang="fr-FR" sz="1100" dirty="0">
                <a:solidFill>
                  <a:srgbClr val="2F2F2F"/>
                </a:solidFill>
                <a:latin typeface="Trebuchet MS" panose="020B0703020202090204" pitchFamily="34" charset="0"/>
                <a:cs typeface="Calibri" panose="020F0502020204030204" pitchFamily="34" charset="0"/>
                <a:sym typeface="Rokkitt Regular"/>
              </a:rPr>
              <a:t> on </a:t>
            </a:r>
            <a:r>
              <a:rPr lang="fr-FR" sz="1100" dirty="0" err="1">
                <a:solidFill>
                  <a:srgbClr val="2F2F2F"/>
                </a:solidFill>
                <a:latin typeface="Trebuchet MS" panose="020B0703020202090204" pitchFamily="34" charset="0"/>
                <a:cs typeface="Calibri" panose="020F0502020204030204" pitchFamily="34" charset="0"/>
                <a:sym typeface="Rokkitt Regular"/>
              </a:rPr>
              <a:t>surveys</a:t>
            </a:r>
            <a:r>
              <a:rPr lang="fr-FR" sz="1100" dirty="0">
                <a:solidFill>
                  <a:srgbClr val="2F2F2F"/>
                </a:solidFill>
                <a:latin typeface="Trebuchet MS" panose="020B0703020202090204" pitchFamily="34" charset="0"/>
                <a:cs typeface="Calibri" panose="020F0502020204030204" pitchFamily="34" charset="0"/>
                <a:sym typeface="Rokkitt Regular"/>
              </a:rPr>
              <a:t> </a:t>
            </a:r>
            <a:r>
              <a:rPr lang="en-FR" sz="1100">
                <a:solidFill>
                  <a:srgbClr val="2F2F2F"/>
                </a:solidFill>
                <a:latin typeface="Trebuchet MS" panose="020B0703020202090204" pitchFamily="34" charset="0"/>
                <a:cs typeface="Calibri" panose="020F0502020204030204" pitchFamily="34" charset="0"/>
                <a:sym typeface="Rokkitt Regular"/>
              </a:rPr>
              <a:t>where customers rate satisfaction </a:t>
            </a:r>
            <a:r>
              <a:rPr lang="fr-FR" sz="1100" dirty="0" err="1">
                <a:solidFill>
                  <a:srgbClr val="2F2F2F"/>
                </a:solidFill>
                <a:latin typeface="Trebuchet MS" panose="020B0703020202090204" pitchFamily="34" charset="0"/>
                <a:cs typeface="Calibri" panose="020F0502020204030204" pitchFamily="34" charset="0"/>
                <a:sym typeface="Rokkitt Regular"/>
              </a:rPr>
              <a:t>from</a:t>
            </a:r>
            <a:r>
              <a:rPr lang="fr-FR" sz="1100" dirty="0">
                <a:solidFill>
                  <a:srgbClr val="2F2F2F"/>
                </a:solidFill>
                <a:latin typeface="Trebuchet MS" panose="020B0703020202090204" pitchFamily="34" charset="0"/>
                <a:cs typeface="Calibri" panose="020F0502020204030204" pitchFamily="34" charset="0"/>
                <a:sym typeface="Rokkitt Regular"/>
              </a:rPr>
              <a:t> </a:t>
            </a:r>
            <a:r>
              <a:rPr lang="en-FR" sz="1100">
                <a:solidFill>
                  <a:srgbClr val="2F2F2F"/>
                </a:solidFill>
                <a:latin typeface="Trebuchet MS" panose="020B0703020202090204" pitchFamily="34" charset="0"/>
                <a:cs typeface="Calibri" panose="020F0502020204030204" pitchFamily="34" charset="0"/>
                <a:sym typeface="Rokkitt Regular"/>
              </a:rPr>
              <a:t>1 to 7</a:t>
            </a:r>
            <a:r>
              <a:rPr lang="fr-FR" sz="1100" dirty="0">
                <a:solidFill>
                  <a:srgbClr val="2F2F2F"/>
                </a:solidFill>
                <a:latin typeface="Trebuchet MS" panose="020B0703020202090204" pitchFamily="34" charset="0"/>
                <a:cs typeface="Calibri" panose="020F0502020204030204" pitchFamily="34" charset="0"/>
                <a:sym typeface="Rokkitt Regular"/>
              </a:rPr>
              <a:t> (positive </a:t>
            </a:r>
            <a:r>
              <a:rPr lang="fr-FR" sz="1100" dirty="0" err="1">
                <a:solidFill>
                  <a:srgbClr val="2F2F2F"/>
                </a:solidFill>
                <a:latin typeface="Trebuchet MS" panose="020B0703020202090204" pitchFamily="34" charset="0"/>
                <a:cs typeface="Calibri" panose="020F0502020204030204" pitchFamily="34" charset="0"/>
                <a:sym typeface="Rokkitt Regular"/>
              </a:rPr>
              <a:t>responses</a:t>
            </a:r>
            <a:r>
              <a:rPr lang="fr-FR" sz="1100" dirty="0">
                <a:solidFill>
                  <a:srgbClr val="2F2F2F"/>
                </a:solidFill>
                <a:latin typeface="Trebuchet MS" panose="020B0703020202090204" pitchFamily="34" charset="0"/>
                <a:cs typeface="Calibri" panose="020F0502020204030204" pitchFamily="34" charset="0"/>
                <a:sym typeface="Rokkitt Regular"/>
              </a:rPr>
              <a:t> </a:t>
            </a:r>
            <a:r>
              <a:rPr lang="fr-FR" sz="1100" dirty="0" err="1">
                <a:solidFill>
                  <a:srgbClr val="2F2F2F"/>
                </a:solidFill>
                <a:latin typeface="Trebuchet MS" panose="020B0703020202090204" pitchFamily="34" charset="0"/>
                <a:cs typeface="Calibri" panose="020F0502020204030204" pitchFamily="34" charset="0"/>
                <a:sym typeface="Rokkitt Regular"/>
              </a:rPr>
              <a:t>start</a:t>
            </a:r>
            <a:r>
              <a:rPr lang="fr-FR" sz="1100" dirty="0">
                <a:solidFill>
                  <a:srgbClr val="2F2F2F"/>
                </a:solidFill>
                <a:latin typeface="Trebuchet MS" panose="020B0703020202090204" pitchFamily="34" charset="0"/>
                <a:cs typeface="Calibri" panose="020F0502020204030204" pitchFamily="34" charset="0"/>
                <a:sym typeface="Rokkitt Regular"/>
              </a:rPr>
              <a:t> at 5)</a:t>
            </a:r>
            <a:r>
              <a:rPr lang="en-FR" sz="1100">
                <a:solidFill>
                  <a:srgbClr val="2F2F2F"/>
                </a:solidFill>
                <a:latin typeface="Trebuchet MS" panose="020B0703020202090204" pitchFamily="34" charset="0"/>
                <a:cs typeface="Calibri" panose="020F0502020204030204" pitchFamily="34" charset="0"/>
                <a:sym typeface="Rokkitt Regular"/>
              </a:rPr>
              <a:t>.</a:t>
            </a:r>
          </a:p>
          <a:p>
            <a:pPr marL="720000" lvl="1" indent="-216000">
              <a:buClr>
                <a:srgbClr val="434343"/>
              </a:buClr>
              <a:buSzPts val="1200"/>
              <a:buFont typeface="Arial" panose="020B0604020202020204" pitchFamily="34" charset="0"/>
              <a:buChar char="•"/>
            </a:pPr>
            <a:r>
              <a:rPr lang="en-US" sz="1100" b="1" dirty="0">
                <a:solidFill>
                  <a:srgbClr val="2F2F2F"/>
                </a:solidFill>
                <a:latin typeface="Trebuchet MS" panose="020B0703020202090204" pitchFamily="34" charset="0"/>
                <a:cs typeface="Calibri" panose="020F0502020204030204" pitchFamily="34" charset="0"/>
                <a:sym typeface="Rokkitt Regular"/>
              </a:rPr>
              <a:t>Time per table turn and table turnover rate </a:t>
            </a:r>
            <a:r>
              <a:rPr lang="en-US" sz="1100" dirty="0">
                <a:solidFill>
                  <a:srgbClr val="2F2F2F"/>
                </a:solidFill>
                <a:latin typeface="Trebuchet MS" panose="020B0703020202090204" pitchFamily="34" charset="0"/>
                <a:cs typeface="Calibri" panose="020F0502020204030204" pitchFamily="34" charset="0"/>
                <a:sym typeface="Rokkitt Regular"/>
              </a:rPr>
              <a:t>(TTR</a:t>
            </a:r>
            <a:r>
              <a:rPr lang="fr-FR" sz="1100" dirty="0">
                <a:solidFill>
                  <a:srgbClr val="2F2F2F"/>
                </a:solidFill>
                <a:latin typeface="Trebuchet MS" panose="020B0703020202090204" pitchFamily="34" charset="0"/>
                <a:cs typeface="Calibri" panose="020F0502020204030204" pitchFamily="34" charset="0"/>
                <a:sym typeface="Rokkitt Regular"/>
              </a:rPr>
              <a:t>: Nb</a:t>
            </a:r>
            <a:r>
              <a:rPr lang="en-FR" sz="1100">
                <a:solidFill>
                  <a:srgbClr val="2F2F2F"/>
                </a:solidFill>
                <a:latin typeface="Trebuchet MS" panose="020B0703020202090204" pitchFamily="34" charset="0"/>
                <a:cs typeface="Calibri" panose="020F0502020204030204" pitchFamily="34" charset="0"/>
                <a:sym typeface="Rokkitt Regular"/>
              </a:rPr>
              <a:t> of Guests Served / </a:t>
            </a:r>
            <a:r>
              <a:rPr lang="fr-FR" sz="1100" dirty="0">
                <a:solidFill>
                  <a:srgbClr val="2F2F2F"/>
                </a:solidFill>
                <a:latin typeface="Trebuchet MS" panose="020B0703020202090204" pitchFamily="34" charset="0"/>
                <a:cs typeface="Calibri" panose="020F0502020204030204" pitchFamily="34" charset="0"/>
                <a:sym typeface="Rokkitt Regular"/>
              </a:rPr>
              <a:t>Nb</a:t>
            </a:r>
            <a:r>
              <a:rPr lang="en-FR" sz="1100">
                <a:solidFill>
                  <a:srgbClr val="2F2F2F"/>
                </a:solidFill>
                <a:latin typeface="Trebuchet MS" panose="020B0703020202090204" pitchFamily="34" charset="0"/>
                <a:cs typeface="Calibri" panose="020F0502020204030204" pitchFamily="34" charset="0"/>
                <a:sym typeface="Rokkitt Regular"/>
              </a:rPr>
              <a:t> of Tables)</a:t>
            </a:r>
            <a:r>
              <a:rPr lang="en-US" sz="1100" b="1" dirty="0">
                <a:solidFill>
                  <a:srgbClr val="2F2F2F"/>
                </a:solidFill>
                <a:latin typeface="Trebuchet MS" panose="020B0703020202090204" pitchFamily="34" charset="0"/>
                <a:cs typeface="Calibri" panose="020F0502020204030204" pitchFamily="34" charset="0"/>
                <a:sym typeface="Rokkitt Regular"/>
              </a:rPr>
              <a:t> - </a:t>
            </a:r>
            <a:r>
              <a:rPr lang="en-US" sz="1100" dirty="0">
                <a:solidFill>
                  <a:srgbClr val="2F2F2F"/>
                </a:solidFill>
                <a:latin typeface="Trebuchet MS" panose="020B0703020202090204" pitchFamily="34" charset="0"/>
                <a:cs typeface="Calibri" panose="020F0502020204030204" pitchFamily="34" charset="0"/>
                <a:sym typeface="Rokkitt Regular"/>
              </a:rPr>
              <a:t>to provide adequate wait times (impacting CSAT) and maximize revenue.</a:t>
            </a:r>
            <a:endParaRPr lang="en-FR" sz="1100">
              <a:solidFill>
                <a:srgbClr val="2F2F2F"/>
              </a:solidFill>
              <a:latin typeface="Trebuchet MS" panose="020B0703020202090204" pitchFamily="34" charset="0"/>
              <a:cs typeface="Calibri" panose="020F0502020204030204" pitchFamily="34" charset="0"/>
              <a:sym typeface="Rokkitt Regular"/>
            </a:endParaRPr>
          </a:p>
          <a:p>
            <a:pPr marL="720000" lvl="1" indent="-216000">
              <a:buClr>
                <a:srgbClr val="434343"/>
              </a:buClr>
              <a:buSzPts val="1200"/>
              <a:buFont typeface="Arial" panose="020B0604020202020204" pitchFamily="34" charset="0"/>
              <a:buChar char="•"/>
            </a:pPr>
            <a:r>
              <a:rPr lang="en-US" sz="1100" b="1" dirty="0">
                <a:solidFill>
                  <a:srgbClr val="2F2F2F"/>
                </a:solidFill>
                <a:latin typeface="Trebuchet MS" panose="020B0703020202090204" pitchFamily="34" charset="0"/>
                <a:cs typeface="Calibri" panose="020F0502020204030204" pitchFamily="34" charset="0"/>
                <a:sym typeface="Rokkitt Regular"/>
              </a:rPr>
              <a:t>Customer Retention Rate </a:t>
            </a:r>
            <a:r>
              <a:rPr lang="en-FR" sz="1100">
                <a:solidFill>
                  <a:srgbClr val="2F2F2F"/>
                </a:solidFill>
                <a:latin typeface="Trebuchet MS" panose="020B0703020202090204" pitchFamily="34" charset="0"/>
                <a:cs typeface="Calibri" panose="020F0502020204030204" pitchFamily="34" charset="0"/>
                <a:sym typeface="Rokkitt Regular"/>
              </a:rPr>
              <a:t>(%) = (# of Customers at End of Period - # of Customers for That Period) / (# of Customers at Beginning of Period)</a:t>
            </a:r>
            <a:r>
              <a:rPr lang="en-US" sz="1100" dirty="0">
                <a:solidFill>
                  <a:srgbClr val="2F2F2F"/>
                </a:solidFill>
                <a:latin typeface="Trebuchet MS" panose="020B0703020202090204" pitchFamily="34" charset="0"/>
                <a:cs typeface="Calibri" panose="020F0502020204030204" pitchFamily="34" charset="0"/>
                <a:sym typeface="Rokkitt Regular"/>
              </a:rPr>
              <a:t>. A 5% increase in customer retention can lead to up to 90% increase in profits (Harvard, 2012).</a:t>
            </a:r>
            <a:endParaRPr lang="en-FR" sz="1100" dirty="0">
              <a:solidFill>
                <a:srgbClr val="2F2F2F"/>
              </a:solidFill>
              <a:latin typeface="Trebuchet MS" panose="020B0703020202090204" pitchFamily="34" charset="0"/>
              <a:cs typeface="Calibri" panose="020F0502020204030204" pitchFamily="34" charset="0"/>
              <a:sym typeface="Rokkitt Regular"/>
            </a:endParaRPr>
          </a:p>
        </p:txBody>
      </p:sp>
      <p:sp>
        <p:nvSpPr>
          <p:cNvPr id="12" name="Google Shape;488;p43">
            <a:extLst>
              <a:ext uri="{FF2B5EF4-FFF2-40B4-BE49-F238E27FC236}">
                <a16:creationId xmlns:a16="http://schemas.microsoft.com/office/drawing/2014/main" id="{8372205D-02A8-B54D-AB7B-C4CEFC0E8B81}"/>
              </a:ext>
            </a:extLst>
          </p:cNvPr>
          <p:cNvSpPr/>
          <p:nvPr/>
        </p:nvSpPr>
        <p:spPr>
          <a:xfrm rot="16200000">
            <a:off x="7100336" y="3817671"/>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492;p43">
            <a:extLst>
              <a:ext uri="{FF2B5EF4-FFF2-40B4-BE49-F238E27FC236}">
                <a16:creationId xmlns:a16="http://schemas.microsoft.com/office/drawing/2014/main" id="{20C531DA-CDA3-564E-8E00-FFDF4CE1D779}"/>
              </a:ext>
            </a:extLst>
          </p:cNvPr>
          <p:cNvCxnSpPr>
            <a:cxnSpLocks/>
          </p:cNvCxnSpPr>
          <p:nvPr/>
        </p:nvCxnSpPr>
        <p:spPr>
          <a:xfrm flipV="1">
            <a:off x="7844626" y="3713470"/>
            <a:ext cx="0" cy="474809"/>
          </a:xfrm>
          <a:prstGeom prst="straightConnector1">
            <a:avLst/>
          </a:prstGeom>
          <a:noFill/>
          <a:ln w="19050" cap="flat" cmpd="sng">
            <a:solidFill>
              <a:srgbClr val="2F2F2F"/>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41" name="Google Shape;141;p2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6"/>
            <a:ext cx="9144003" cy="624452"/>
          </a:xfrm>
          <a:prstGeom prst="rect">
            <a:avLst/>
          </a:prstGeom>
          <a:noFill/>
          <a:ln>
            <a:noFill/>
          </a:ln>
        </p:spPr>
      </p:pic>
      <p:pic>
        <p:nvPicPr>
          <p:cNvPr id="3" name="Image 2">
            <a:extLst>
              <a:ext uri="{FF2B5EF4-FFF2-40B4-BE49-F238E27FC236}">
                <a16:creationId xmlns:a16="http://schemas.microsoft.com/office/drawing/2014/main" id="{A642037C-2C40-D24E-9947-47EB6A4C165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54617" y="1097360"/>
            <a:ext cx="977900" cy="1352550"/>
          </a:xfrm>
          <a:prstGeom prst="rect">
            <a:avLst/>
          </a:prstGeom>
        </p:spPr>
      </p:pic>
      <p:sp>
        <p:nvSpPr>
          <p:cNvPr id="140" name="Google Shape;140;p25"/>
          <p:cNvSpPr txBox="1">
            <a:spLocks noGrp="1"/>
          </p:cNvSpPr>
          <p:nvPr>
            <p:ph type="ctrTitle"/>
          </p:nvPr>
        </p:nvSpPr>
        <p:spPr>
          <a:xfrm>
            <a:off x="144250" y="1205510"/>
            <a:ext cx="1925841" cy="120388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de-DE" dirty="0">
                <a:solidFill>
                  <a:srgbClr val="2F2F2F"/>
                </a:solidFill>
              </a:rPr>
              <a:t>Ke</a:t>
            </a:r>
            <a:r>
              <a:rPr lang="de-DE" dirty="0"/>
              <a:t>y Performance </a:t>
            </a:r>
            <a:r>
              <a:rPr lang="de-DE" dirty="0" err="1"/>
              <a:t>Indicators</a:t>
            </a:r>
            <a:r>
              <a:rPr lang="de-DE" dirty="0"/>
              <a:t> (II) </a:t>
            </a:r>
            <a:endParaRPr dirty="0">
              <a:solidFill>
                <a:srgbClr val="2F2F2F"/>
              </a:solidFill>
            </a:endParaRPr>
          </a:p>
        </p:txBody>
      </p:sp>
      <p:sp>
        <p:nvSpPr>
          <p:cNvPr id="7" name="Google Shape;488;p43">
            <a:extLst>
              <a:ext uri="{FF2B5EF4-FFF2-40B4-BE49-F238E27FC236}">
                <a16:creationId xmlns:a16="http://schemas.microsoft.com/office/drawing/2014/main" id="{B37E215E-E0A6-504F-AFC4-1F307C422476}"/>
              </a:ext>
            </a:extLst>
          </p:cNvPr>
          <p:cNvSpPr/>
          <p:nvPr/>
        </p:nvSpPr>
        <p:spPr>
          <a:xfrm rot="16200000">
            <a:off x="2031855" y="2260451"/>
            <a:ext cx="1285398" cy="447539"/>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8;p43">
            <a:extLst>
              <a:ext uri="{FF2B5EF4-FFF2-40B4-BE49-F238E27FC236}">
                <a16:creationId xmlns:a16="http://schemas.microsoft.com/office/drawing/2014/main" id="{8372205D-02A8-B54D-AB7B-C4CEFC0E8B81}"/>
              </a:ext>
            </a:extLst>
          </p:cNvPr>
          <p:cNvSpPr/>
          <p:nvPr/>
        </p:nvSpPr>
        <p:spPr>
          <a:xfrm rot="16200000">
            <a:off x="7100336" y="3817671"/>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492;p43">
            <a:extLst>
              <a:ext uri="{FF2B5EF4-FFF2-40B4-BE49-F238E27FC236}">
                <a16:creationId xmlns:a16="http://schemas.microsoft.com/office/drawing/2014/main" id="{20C531DA-CDA3-564E-8E00-FFDF4CE1D779}"/>
              </a:ext>
            </a:extLst>
          </p:cNvPr>
          <p:cNvCxnSpPr>
            <a:cxnSpLocks/>
          </p:cNvCxnSpPr>
          <p:nvPr/>
        </p:nvCxnSpPr>
        <p:spPr>
          <a:xfrm flipV="1">
            <a:off x="7844626" y="3713470"/>
            <a:ext cx="0" cy="474809"/>
          </a:xfrm>
          <a:prstGeom prst="straightConnector1">
            <a:avLst/>
          </a:prstGeom>
          <a:noFill/>
          <a:ln w="19050" cap="flat" cmpd="sng">
            <a:solidFill>
              <a:srgbClr val="2F2F2F"/>
            </a:solidFill>
            <a:prstDash val="solid"/>
            <a:round/>
            <a:headEnd type="none" w="med" len="med"/>
            <a:tailEnd type="none" w="med" len="med"/>
          </a:ln>
        </p:spPr>
      </p:cxnSp>
      <p:sp>
        <p:nvSpPr>
          <p:cNvPr id="14" name="Google Shape;139;p25">
            <a:extLst>
              <a:ext uri="{FF2B5EF4-FFF2-40B4-BE49-F238E27FC236}">
                <a16:creationId xmlns:a16="http://schemas.microsoft.com/office/drawing/2014/main" id="{DDC09AF1-6E6B-6D4A-9DE1-34F9365282A2}"/>
              </a:ext>
            </a:extLst>
          </p:cNvPr>
          <p:cNvSpPr txBox="1">
            <a:spLocks noGrp="1"/>
          </p:cNvSpPr>
          <p:nvPr>
            <p:ph type="subTitle" idx="1"/>
          </p:nvPr>
        </p:nvSpPr>
        <p:spPr>
          <a:xfrm>
            <a:off x="3073621" y="747592"/>
            <a:ext cx="5776464" cy="2195034"/>
          </a:xfrm>
          <a:prstGeom prst="rect">
            <a:avLst/>
          </a:prstGeom>
        </p:spPr>
        <p:txBody>
          <a:bodyPr spcFirstLastPara="1" wrap="square" lIns="91425" tIns="91425" rIns="91425" bIns="91425" anchor="ctr" anchorCtr="0">
            <a:noAutofit/>
          </a:bodyPr>
          <a:lstStyle/>
          <a:p>
            <a:pPr marL="114300" lvl="0" indent="0">
              <a:buNone/>
            </a:pPr>
            <a:r>
              <a:rPr lang="de-DE" sz="1600" b="1" dirty="0" err="1">
                <a:latin typeface="Trebuchet MS" panose="020B0703020202090204" pitchFamily="34" charset="0"/>
                <a:cs typeface="Calibri" panose="020F0502020204030204" pitchFamily="34" charset="0"/>
              </a:rPr>
              <a:t>Employee</a:t>
            </a:r>
            <a:r>
              <a:rPr lang="de-DE" sz="1600" b="1" dirty="0">
                <a:latin typeface="Trebuchet MS" panose="020B0703020202090204" pitchFamily="34" charset="0"/>
                <a:cs typeface="Calibri" panose="020F0502020204030204" pitchFamily="34" charset="0"/>
              </a:rPr>
              <a:t> Engagement KPIs</a:t>
            </a:r>
            <a:endParaRPr lang="en-FR" sz="1600" dirty="0">
              <a:latin typeface="Trebuchet MS" panose="020B0703020202090204" pitchFamily="34" charset="0"/>
              <a:cs typeface="Calibri" panose="020F0502020204030204" pitchFamily="34" charset="0"/>
            </a:endParaRPr>
          </a:p>
          <a:p>
            <a:pPr marL="720000" lvl="1" indent="-216000" algn="l">
              <a:buFont typeface="Arial" panose="020B0604020202020204" pitchFamily="34" charset="0"/>
              <a:buChar char="•"/>
            </a:pPr>
            <a:r>
              <a:rPr lang="en-US" sz="1100" b="1" dirty="0">
                <a:latin typeface="Trebuchet MS" panose="020B0703020202090204" pitchFamily="34" charset="0"/>
                <a:cs typeface="Calibri" panose="020F0502020204030204" pitchFamily="34" charset="0"/>
              </a:rPr>
              <a:t>Employee Turnover </a:t>
            </a:r>
            <a:r>
              <a:rPr lang="en-US" sz="1100" dirty="0">
                <a:latin typeface="Trebuchet MS" panose="020B0703020202090204" pitchFamily="34" charset="0"/>
                <a:cs typeface="Calibri" panose="020F0502020204030204" pitchFamily="34" charset="0"/>
              </a:rPr>
              <a:t>– Hiring and training new employees is costly, thus </a:t>
            </a:r>
            <a:r>
              <a:rPr lang="en-US" sz="1100" dirty="0" err="1">
                <a:latin typeface="Trebuchet MS" panose="020B0703020202090204" pitchFamily="34" charset="0"/>
                <a:cs typeface="Calibri" panose="020F0502020204030204" pitchFamily="34" charset="0"/>
              </a:rPr>
              <a:t>i</a:t>
            </a:r>
            <a:r>
              <a:rPr lang="en-FR" sz="1100">
                <a:latin typeface="Trebuchet MS" panose="020B0703020202090204" pitchFamily="34" charset="0"/>
                <a:cs typeface="Calibri" panose="020F0502020204030204" pitchFamily="34" charset="0"/>
              </a:rPr>
              <a:t>t’s </a:t>
            </a:r>
            <a:r>
              <a:rPr lang="en-FR" sz="1100" dirty="0">
                <a:latin typeface="Trebuchet MS" panose="020B0703020202090204" pitchFamily="34" charset="0"/>
                <a:cs typeface="Calibri" panose="020F0502020204030204" pitchFamily="34" charset="0"/>
              </a:rPr>
              <a:t>important to </a:t>
            </a:r>
            <a:r>
              <a:rPr lang="en-FR" sz="1100">
                <a:latin typeface="Trebuchet MS" panose="020B0703020202090204" pitchFamily="34" charset="0"/>
                <a:cs typeface="Calibri" panose="020F0502020204030204" pitchFamily="34" charset="0"/>
              </a:rPr>
              <a:t>define an </a:t>
            </a:r>
            <a:r>
              <a:rPr lang="en-FR" sz="1100" dirty="0">
                <a:latin typeface="Trebuchet MS" panose="020B0703020202090204" pitchFamily="34" charset="0"/>
                <a:cs typeface="Calibri" panose="020F0502020204030204" pitchFamily="34" charset="0"/>
              </a:rPr>
              <a:t>“acceptable” level of </a:t>
            </a:r>
            <a:r>
              <a:rPr lang="en-FR" sz="1100">
                <a:latin typeface="Trebuchet MS" panose="020B0703020202090204" pitchFamily="34" charset="0"/>
                <a:cs typeface="Calibri" panose="020F0502020204030204" pitchFamily="34" charset="0"/>
              </a:rPr>
              <a:t>turnover </a:t>
            </a:r>
            <a:r>
              <a:rPr lang="fr-FR" sz="1100" dirty="0">
                <a:latin typeface="Trebuchet MS" panose="020B0703020202090204" pitchFamily="34" charset="0"/>
                <a:cs typeface="Calibri" panose="020F0502020204030204" pitchFamily="34" charset="0"/>
              </a:rPr>
              <a:t> (</a:t>
            </a:r>
            <a:r>
              <a:rPr lang="fr-FR" sz="1100" dirty="0" err="1">
                <a:latin typeface="Trebuchet MS" panose="020B0703020202090204" pitchFamily="34" charset="0"/>
                <a:cs typeface="Calibri" panose="020F0502020204030204" pitchFamily="34" charset="0"/>
              </a:rPr>
              <a:t>taking</a:t>
            </a:r>
            <a:r>
              <a:rPr lang="fr-FR" sz="1100" dirty="0">
                <a:latin typeface="Trebuchet MS" panose="020B0703020202090204" pitchFamily="34" charset="0"/>
                <a:cs typeface="Calibri" panose="020F0502020204030204" pitchFamily="34" charset="0"/>
              </a:rPr>
              <a:t> </a:t>
            </a:r>
            <a:r>
              <a:rPr lang="fr-FR" sz="1100" dirty="0" err="1">
                <a:latin typeface="Trebuchet MS" panose="020B0703020202090204" pitchFamily="34" charset="0"/>
                <a:cs typeface="Calibri" panose="020F0502020204030204" pitchFamily="34" charset="0"/>
              </a:rPr>
              <a:t>into</a:t>
            </a:r>
            <a:r>
              <a:rPr lang="fr-FR" sz="1100" dirty="0">
                <a:latin typeface="Trebuchet MS" panose="020B0703020202090204" pitchFamily="34" charset="0"/>
                <a:cs typeface="Calibri" panose="020F0502020204030204" pitchFamily="34" charset="0"/>
              </a:rPr>
              <a:t> </a:t>
            </a:r>
            <a:r>
              <a:rPr lang="fr-FR" sz="1100" dirty="0" err="1">
                <a:latin typeface="Trebuchet MS" panose="020B0703020202090204" pitchFamily="34" charset="0"/>
                <a:cs typeface="Calibri" panose="020F0502020204030204" pitchFamily="34" charset="0"/>
              </a:rPr>
              <a:t>account</a:t>
            </a:r>
            <a:r>
              <a:rPr lang="fr-FR" sz="1100" dirty="0">
                <a:latin typeface="Trebuchet MS" panose="020B0703020202090204" pitchFamily="34" charset="0"/>
                <a:cs typeface="Calibri" panose="020F0502020204030204" pitchFamily="34" charset="0"/>
              </a:rPr>
              <a:t> the high </a:t>
            </a:r>
            <a:r>
              <a:rPr lang="en-US" sz="1100" dirty="0">
                <a:latin typeface="Trebuchet MS" panose="020B0703020202090204" pitchFamily="34" charset="0"/>
                <a:cs typeface="Calibri" panose="020F0502020204030204" pitchFamily="34" charset="0"/>
              </a:rPr>
              <a:t>average turnover rates</a:t>
            </a:r>
            <a:r>
              <a:rPr lang="fr-FR" sz="1100" dirty="0">
                <a:latin typeface="Trebuchet MS" panose="020B0703020202090204" pitchFamily="34" charset="0"/>
                <a:cs typeface="Calibri" panose="020F0502020204030204" pitchFamily="34" charset="0"/>
              </a:rPr>
              <a:t> </a:t>
            </a:r>
            <a:r>
              <a:rPr lang="en-US" sz="1100" dirty="0">
                <a:latin typeface="Trebuchet MS" panose="020B0703020202090204" pitchFamily="34" charset="0"/>
                <a:cs typeface="Calibri" panose="020F0502020204030204" pitchFamily="34" charset="0"/>
              </a:rPr>
              <a:t>in London). Employee retention can be improved by valuing employee feedback and dialogue.</a:t>
            </a:r>
            <a:endParaRPr lang="en-FR" sz="1100" dirty="0">
              <a:latin typeface="Trebuchet MS" panose="020B0703020202090204" pitchFamily="34" charset="0"/>
              <a:cs typeface="Calibri" panose="020F0502020204030204" pitchFamily="34" charset="0"/>
            </a:endParaRPr>
          </a:p>
          <a:p>
            <a:pPr marL="720000" lvl="1" indent="-216000" algn="l">
              <a:buFont typeface="Arial" panose="020B0604020202020204" pitchFamily="34" charset="0"/>
              <a:buChar char="•"/>
            </a:pPr>
            <a:r>
              <a:rPr lang="en-FR" sz="1100" b="1" dirty="0">
                <a:latin typeface="Trebuchet MS" panose="020B0703020202090204" pitchFamily="34" charset="0"/>
                <a:cs typeface="Calibri" panose="020F0502020204030204" pitchFamily="34" charset="0"/>
              </a:rPr>
              <a:t>Employee Satisfaction (ESAT</a:t>
            </a:r>
            <a:r>
              <a:rPr lang="en-FR" sz="1100" b="1">
                <a:latin typeface="Trebuchet MS" panose="020B0703020202090204" pitchFamily="34" charset="0"/>
                <a:cs typeface="Calibri" panose="020F0502020204030204" pitchFamily="34" charset="0"/>
              </a:rPr>
              <a:t>) </a:t>
            </a:r>
            <a:r>
              <a:rPr lang="en-US" sz="1100" dirty="0">
                <a:latin typeface="Trebuchet MS" panose="020B0703020202090204" pitchFamily="34" charset="0"/>
                <a:cs typeface="Calibri" panose="020F0502020204030204" pitchFamily="34" charset="0"/>
              </a:rPr>
              <a:t>– Score measured through team meetings and surveys. Companies with high ESAT rate tend to outperform competitors.</a:t>
            </a:r>
          </a:p>
          <a:p>
            <a:pPr marL="720000" lvl="1" indent="-216000" algn="l">
              <a:buFont typeface="Arial" panose="020B0604020202020204" pitchFamily="34" charset="0"/>
              <a:buChar char="•"/>
            </a:pPr>
            <a:r>
              <a:rPr lang="en-US" sz="1100" b="1" dirty="0">
                <a:latin typeface="Trebuchet MS" panose="020B0703020202090204" pitchFamily="34" charset="0"/>
                <a:cs typeface="Calibri" panose="020F0502020204030204" pitchFamily="34" charset="0"/>
              </a:rPr>
              <a:t>Sales per </a:t>
            </a:r>
            <a:r>
              <a:rPr lang="en-US" sz="1100" b="1" dirty="0" err="1">
                <a:latin typeface="Trebuchet MS" panose="020B0703020202090204" pitchFamily="34" charset="0"/>
                <a:cs typeface="Calibri" panose="020F0502020204030204" pitchFamily="34" charset="0"/>
              </a:rPr>
              <a:t>labour</a:t>
            </a:r>
            <a:r>
              <a:rPr lang="en-US" sz="1100" b="1" dirty="0">
                <a:latin typeface="Trebuchet MS" panose="020B0703020202090204" pitchFamily="34" charset="0"/>
                <a:cs typeface="Calibri" panose="020F0502020204030204" pitchFamily="34" charset="0"/>
              </a:rPr>
              <a:t> hour </a:t>
            </a:r>
            <a:r>
              <a:rPr lang="en-US" sz="1100" dirty="0">
                <a:latin typeface="Trebuchet MS" panose="020B0703020202090204" pitchFamily="34" charset="0"/>
                <a:cs typeface="Calibri" panose="020F0502020204030204" pitchFamily="34" charset="0"/>
              </a:rPr>
              <a:t>(SPLH: Total sales / total # of worked hours) – SPLH is a measure of employee performance, with t</a:t>
            </a:r>
            <a:r>
              <a:rPr lang="en-FR" sz="1100">
                <a:latin typeface="Trebuchet MS" panose="020B0703020202090204" pitchFamily="34" charset="0"/>
                <a:cs typeface="Calibri" panose="020F0502020204030204" pitchFamily="34" charset="0"/>
              </a:rPr>
              <a:t>arget sales per hour scheduled. </a:t>
            </a:r>
            <a:endParaRPr lang="fr-FR" sz="1100" dirty="0">
              <a:latin typeface="Trebuchet MS" panose="020B070302020209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A1ED5DCB-6B5F-C54C-B235-A71D357045AD}"/>
              </a:ext>
            </a:extLst>
          </p:cNvPr>
          <p:cNvSpPr/>
          <p:nvPr/>
        </p:nvSpPr>
        <p:spPr>
          <a:xfrm>
            <a:off x="287170" y="3073924"/>
            <a:ext cx="6374887" cy="1523494"/>
          </a:xfrm>
          <a:prstGeom prst="rect">
            <a:avLst/>
          </a:prstGeom>
        </p:spPr>
        <p:txBody>
          <a:bodyPr wrap="square">
            <a:spAutoFit/>
          </a:bodyPr>
          <a:lstStyle/>
          <a:p>
            <a:pPr marL="114300" lvl="0">
              <a:buClr>
                <a:srgbClr val="434343"/>
              </a:buClr>
              <a:buSzPts val="1200"/>
            </a:pPr>
            <a:r>
              <a:rPr lang="en-US" sz="1600" b="1" dirty="0">
                <a:solidFill>
                  <a:srgbClr val="2F2F2F"/>
                </a:solidFill>
                <a:latin typeface="Trebuchet MS" panose="020B0703020202090204" pitchFamily="34" charset="0"/>
                <a:cs typeface="Calibri" panose="020F0502020204030204" pitchFamily="34" charset="0"/>
                <a:sym typeface="Rokkitt Regular"/>
              </a:rPr>
              <a:t>Kitchen and front house management </a:t>
            </a:r>
            <a:endParaRPr lang="en-FR" sz="1600">
              <a:solidFill>
                <a:srgbClr val="2F2F2F"/>
              </a:solidFill>
              <a:latin typeface="Trebuchet MS" panose="020B0703020202090204" pitchFamily="34" charset="0"/>
              <a:cs typeface="Calibri" panose="020F0502020204030204" pitchFamily="34" charset="0"/>
              <a:sym typeface="Rokkitt Regular"/>
            </a:endParaRPr>
          </a:p>
          <a:p>
            <a:pPr marL="720000" lvl="1" indent="-216000">
              <a:buClr>
                <a:srgbClr val="434343"/>
              </a:buClr>
              <a:buSzPts val="1200"/>
              <a:buFont typeface="Arial" panose="020B0604020202020204" pitchFamily="34" charset="0"/>
              <a:buChar char="•"/>
            </a:pPr>
            <a:r>
              <a:rPr lang="en-US" sz="1100" b="1" dirty="0">
                <a:solidFill>
                  <a:srgbClr val="2F2F2F"/>
                </a:solidFill>
                <a:latin typeface="Trebuchet MS" panose="020B0703020202090204" pitchFamily="34" charset="0"/>
                <a:cs typeface="Calibri" panose="020F0502020204030204" pitchFamily="34" charset="0"/>
                <a:sym typeface="Rokkitt Regular"/>
              </a:rPr>
              <a:t>Revenue per available seat hour </a:t>
            </a:r>
            <a:r>
              <a:rPr lang="en-US" sz="1100" dirty="0">
                <a:solidFill>
                  <a:srgbClr val="2F2F2F"/>
                </a:solidFill>
                <a:latin typeface="Trebuchet MS" panose="020B0703020202090204" pitchFamily="34" charset="0"/>
                <a:cs typeface="Calibri" panose="020F0502020204030204" pitchFamily="34" charset="0"/>
                <a:sym typeface="Rokkitt Regular"/>
              </a:rPr>
              <a:t>(</a:t>
            </a:r>
            <a:r>
              <a:rPr lang="en-FR" sz="1100">
                <a:solidFill>
                  <a:srgbClr val="2F2F2F"/>
                </a:solidFill>
                <a:latin typeface="Trebuchet MS" panose="020B0703020202090204" pitchFamily="34" charset="0"/>
                <a:cs typeface="Calibri" panose="020F0502020204030204" pitchFamily="34" charset="0"/>
                <a:sym typeface="Rokkitt Regular"/>
              </a:rPr>
              <a:t>RevPash = Total revenue / </a:t>
            </a:r>
            <a:r>
              <a:rPr lang="fr-FR" sz="1100" dirty="0">
                <a:solidFill>
                  <a:srgbClr val="2F2F2F"/>
                </a:solidFill>
                <a:latin typeface="Trebuchet MS" panose="020B0703020202090204" pitchFamily="34" charset="0"/>
                <a:cs typeface="Calibri" panose="020F0502020204030204" pitchFamily="34" charset="0"/>
                <a:sym typeface="Rokkitt Regular"/>
              </a:rPr>
              <a:t>[</a:t>
            </a:r>
            <a:r>
              <a:rPr lang="en-FR" sz="1100">
                <a:solidFill>
                  <a:srgbClr val="2F2F2F"/>
                </a:solidFill>
                <a:latin typeface="Trebuchet MS" panose="020B0703020202090204" pitchFamily="34" charset="0"/>
                <a:cs typeface="Calibri" panose="020F0502020204030204" pitchFamily="34" charset="0"/>
                <a:sym typeface="Rokkitt Regular"/>
              </a:rPr>
              <a:t>available seats x opening hours</a:t>
            </a:r>
            <a:r>
              <a:rPr lang="fr-FR" sz="1100" dirty="0">
                <a:solidFill>
                  <a:srgbClr val="2F2F2F"/>
                </a:solidFill>
                <a:latin typeface="Trebuchet MS" panose="020B0703020202090204" pitchFamily="34" charset="0"/>
                <a:cs typeface="Calibri" panose="020F0502020204030204" pitchFamily="34" charset="0"/>
                <a:sym typeface="Rokkitt Regular"/>
              </a:rPr>
              <a:t>])</a:t>
            </a:r>
            <a:r>
              <a:rPr lang="en-US" sz="1100" dirty="0">
                <a:solidFill>
                  <a:srgbClr val="2F2F2F"/>
                </a:solidFill>
                <a:latin typeface="Trebuchet MS" panose="020B0703020202090204" pitchFamily="34" charset="0"/>
                <a:cs typeface="Calibri" panose="020F0502020204030204" pitchFamily="34" charset="0"/>
                <a:sym typeface="Rokkitt Regular"/>
              </a:rPr>
              <a:t>. </a:t>
            </a:r>
            <a:r>
              <a:rPr lang="en-FR" sz="1100">
                <a:solidFill>
                  <a:srgbClr val="2F2F2F"/>
                </a:solidFill>
                <a:latin typeface="Trebuchet MS" panose="020B0703020202090204" pitchFamily="34" charset="0"/>
                <a:cs typeface="Calibri" panose="020F0502020204030204" pitchFamily="34" charset="0"/>
                <a:sym typeface="Rokkitt Regular"/>
              </a:rPr>
              <a:t> RevPASH is used to optimize labor scheduling, plan food purchasing, and to improve table turn times.</a:t>
            </a:r>
          </a:p>
          <a:p>
            <a:pPr marL="720000" lvl="1" indent="-216000">
              <a:buClr>
                <a:srgbClr val="434343"/>
              </a:buClr>
              <a:buSzPts val="1200"/>
              <a:buFont typeface="Arial" panose="020B0604020202020204" pitchFamily="34" charset="0"/>
              <a:buChar char="•"/>
            </a:pPr>
            <a:r>
              <a:rPr lang="en-FR" sz="1100" b="1">
                <a:solidFill>
                  <a:srgbClr val="2F2F2F"/>
                </a:solidFill>
                <a:latin typeface="Trebuchet MS" panose="020B0703020202090204" pitchFamily="34" charset="0"/>
                <a:cs typeface="Calibri" panose="020F0502020204030204" pitchFamily="34" charset="0"/>
                <a:sym typeface="Rokkitt Regular"/>
              </a:rPr>
              <a:t>Food and beverage sales per guest</a:t>
            </a:r>
            <a:r>
              <a:rPr lang="en-FR" sz="1100">
                <a:solidFill>
                  <a:srgbClr val="2F2F2F"/>
                </a:solidFill>
                <a:latin typeface="Trebuchet MS" panose="020B0703020202090204" pitchFamily="34" charset="0"/>
                <a:cs typeface="Calibri" panose="020F0502020204030204" pitchFamily="34" charset="0"/>
                <a:sym typeface="Rokkitt Regular"/>
              </a:rPr>
              <a:t> </a:t>
            </a:r>
            <a:r>
              <a:rPr lang="en-US" sz="1100" dirty="0">
                <a:solidFill>
                  <a:srgbClr val="2F2F2F"/>
                </a:solidFill>
                <a:latin typeface="Trebuchet MS" panose="020B0703020202090204" pitchFamily="34" charset="0"/>
                <a:cs typeface="Calibri" panose="020F0502020204030204" pitchFamily="34" charset="0"/>
                <a:sym typeface="Rokkitt Regular"/>
              </a:rPr>
              <a:t>– Allows to understand if menu needs to be restructured based on favorites of the customers or time of the day.</a:t>
            </a:r>
            <a:endParaRPr lang="en-FR" sz="1100">
              <a:solidFill>
                <a:srgbClr val="2F2F2F"/>
              </a:solidFill>
              <a:latin typeface="Trebuchet MS" panose="020B0703020202090204" pitchFamily="34" charset="0"/>
              <a:cs typeface="Calibri" panose="020F0502020204030204" pitchFamily="34" charset="0"/>
              <a:sym typeface="Rokkitt Regular"/>
            </a:endParaRPr>
          </a:p>
          <a:p>
            <a:pPr marL="720000" lvl="1" indent="-216000">
              <a:buClr>
                <a:srgbClr val="434343"/>
              </a:buClr>
              <a:buSzPts val="1200"/>
              <a:buFont typeface="Arial" panose="020B0604020202020204" pitchFamily="34" charset="0"/>
              <a:buChar char="•"/>
            </a:pPr>
            <a:r>
              <a:rPr lang="en-US" sz="1100" b="1" dirty="0">
                <a:solidFill>
                  <a:srgbClr val="2F2F2F"/>
                </a:solidFill>
                <a:latin typeface="Trebuchet MS" panose="020B0703020202090204" pitchFamily="34" charset="0"/>
                <a:cs typeface="Calibri" panose="020F0502020204030204" pitchFamily="34" charset="0"/>
                <a:sym typeface="Rokkitt Regular"/>
              </a:rPr>
              <a:t>Menu Item profit and popularity </a:t>
            </a:r>
            <a:r>
              <a:rPr lang="en-US" sz="1100" dirty="0">
                <a:solidFill>
                  <a:srgbClr val="2F2F2F"/>
                </a:solidFill>
                <a:latin typeface="Trebuchet MS" panose="020B0703020202090204" pitchFamily="34" charset="0"/>
                <a:cs typeface="Calibri" panose="020F0502020204030204" pitchFamily="34" charset="0"/>
                <a:sym typeface="Rokkitt Regular"/>
              </a:rPr>
              <a:t>– Such measures allow for strategic pricing of items on the menu, to drive sales and make decisions for promotions / discounts.</a:t>
            </a:r>
            <a:endParaRPr lang="en-FR" sz="1100" dirty="0">
              <a:solidFill>
                <a:srgbClr val="2F2F2F"/>
              </a:solidFill>
              <a:latin typeface="Trebuchet MS" panose="020B0703020202090204" pitchFamily="34" charset="0"/>
              <a:cs typeface="Calibri" panose="020F0502020204030204" pitchFamily="34" charset="0"/>
              <a:sym typeface="Rokkitt Regular"/>
            </a:endParaRPr>
          </a:p>
        </p:txBody>
      </p:sp>
    </p:spTree>
    <p:extLst>
      <p:ext uri="{BB962C8B-B14F-4D97-AF65-F5344CB8AC3E}">
        <p14:creationId xmlns:p14="http://schemas.microsoft.com/office/powerpoint/2010/main" val="336902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88600" y="2458447"/>
            <a:ext cx="2342700" cy="2537400"/>
          </a:xfrm>
          <a:prstGeom prst="rect">
            <a:avLst/>
          </a:prstGeom>
          <a:noFill/>
          <a:ln>
            <a:noFill/>
          </a:ln>
        </p:spPr>
      </p:pic>
      <p:sp>
        <p:nvSpPr>
          <p:cNvPr id="188" name="Google Shape;188;p29"/>
          <p:cNvSpPr txBox="1">
            <a:spLocks noGrp="1"/>
          </p:cNvSpPr>
          <p:nvPr>
            <p:ph type="subTitle" idx="1"/>
          </p:nvPr>
        </p:nvSpPr>
        <p:spPr>
          <a:xfrm>
            <a:off x="2721107" y="769369"/>
            <a:ext cx="3989936" cy="4202328"/>
          </a:xfrm>
          <a:prstGeom prst="rect">
            <a:avLst/>
          </a:prstGeom>
        </p:spPr>
        <p:txBody>
          <a:bodyPr spcFirstLastPara="1" wrap="square" lIns="91425" tIns="91425" rIns="91425" bIns="91425" anchor="b" anchorCtr="0">
            <a:noAutofit/>
          </a:bodyPr>
          <a:lstStyle/>
          <a:p>
            <a:pPr marL="114300" lvl="0" indent="0">
              <a:lnSpc>
                <a:spcPct val="120000"/>
              </a:lnSpc>
              <a:buNone/>
            </a:pPr>
            <a:r>
              <a:rPr lang="de-DE" sz="1700" b="1" dirty="0">
                <a:latin typeface="Trebuchet MS" panose="020B0703020202090204" pitchFamily="34" charset="0"/>
                <a:cs typeface="Calibri" panose="020F0502020204030204" pitchFamily="34" charset="0"/>
              </a:rPr>
              <a:t>→  Expansion </a:t>
            </a:r>
            <a:r>
              <a:rPr lang="de-DE" sz="1700" b="1" dirty="0" err="1">
                <a:latin typeface="Trebuchet MS" panose="020B0703020202090204" pitchFamily="34" charset="0"/>
                <a:cs typeface="Calibri" panose="020F0502020204030204" pitchFamily="34" charset="0"/>
              </a:rPr>
              <a:t>of</a:t>
            </a:r>
            <a:r>
              <a:rPr lang="de-DE" sz="1700" b="1" dirty="0">
                <a:latin typeface="Trebuchet MS" panose="020B0703020202090204" pitchFamily="34" charset="0"/>
                <a:cs typeface="Calibri" panose="020F0502020204030204" pitchFamily="34" charset="0"/>
              </a:rPr>
              <a:t> Client </a:t>
            </a:r>
            <a:r>
              <a:rPr lang="de-DE" sz="1700" b="1" dirty="0" err="1">
                <a:latin typeface="Trebuchet MS" panose="020B0703020202090204" pitchFamily="34" charset="0"/>
                <a:cs typeface="Calibri" panose="020F0502020204030204" pitchFamily="34" charset="0"/>
              </a:rPr>
              <a:t>base</a:t>
            </a:r>
            <a:endParaRPr lang="en-FR" sz="1700" b="1" dirty="0">
              <a:latin typeface="Trebuchet MS" panose="020B0703020202090204" pitchFamily="34" charset="0"/>
              <a:cs typeface="Calibri" panose="020F0502020204030204" pitchFamily="34" charset="0"/>
            </a:endParaRPr>
          </a:p>
          <a:p>
            <a:pPr lvl="1">
              <a:lnSpc>
                <a:spcPct val="120000"/>
              </a:lnSpc>
              <a:buFont typeface="Arial" panose="020B0604020202020204" pitchFamily="34" charset="0"/>
              <a:buChar char="•"/>
            </a:pPr>
            <a:r>
              <a:rPr lang="en-US" sz="1700" dirty="0">
                <a:solidFill>
                  <a:schemeClr val="accent4">
                    <a:lumMod val="75000"/>
                    <a:lumOff val="25000"/>
                  </a:schemeClr>
                </a:solidFill>
                <a:latin typeface="Trebuchet MS" panose="020B0703020202090204" pitchFamily="34" charset="0"/>
                <a:cs typeface="Calibri" panose="020F0502020204030204" pitchFamily="34" charset="0"/>
              </a:rPr>
              <a:t>Rebranding of the space based on analysis of data collected</a:t>
            </a:r>
            <a:endParaRPr lang="en-FR" sz="1700" dirty="0">
              <a:solidFill>
                <a:schemeClr val="accent4">
                  <a:lumMod val="75000"/>
                  <a:lumOff val="25000"/>
                </a:schemeClr>
              </a:solidFill>
              <a:latin typeface="Trebuchet MS" panose="020B0703020202090204" pitchFamily="34" charset="0"/>
              <a:cs typeface="Calibri" panose="020F0502020204030204" pitchFamily="34" charset="0"/>
            </a:endParaRPr>
          </a:p>
          <a:p>
            <a:pPr lvl="1">
              <a:lnSpc>
                <a:spcPct val="120000"/>
              </a:lnSpc>
              <a:buFont typeface="Arial" panose="020B0604020202020204" pitchFamily="34" charset="0"/>
              <a:buChar char="•"/>
            </a:pPr>
            <a:r>
              <a:rPr lang="en-US" sz="1700" dirty="0">
                <a:solidFill>
                  <a:schemeClr val="accent4">
                    <a:lumMod val="75000"/>
                    <a:lumOff val="25000"/>
                  </a:schemeClr>
                </a:solidFill>
                <a:latin typeface="Trebuchet MS" panose="020B0703020202090204" pitchFamily="34" charset="0"/>
                <a:cs typeface="Calibri" panose="020F0502020204030204" pitchFamily="34" charset="0"/>
              </a:rPr>
              <a:t>Innovate on the choice of cuisines and the menu</a:t>
            </a:r>
            <a:endParaRPr lang="en-FR" sz="1700" dirty="0">
              <a:solidFill>
                <a:schemeClr val="accent4">
                  <a:lumMod val="75000"/>
                  <a:lumOff val="25000"/>
                </a:schemeClr>
              </a:solidFill>
              <a:latin typeface="Trebuchet MS" panose="020B0703020202090204" pitchFamily="34" charset="0"/>
              <a:cs typeface="Calibri" panose="020F0502020204030204" pitchFamily="34" charset="0"/>
            </a:endParaRPr>
          </a:p>
          <a:p>
            <a:pPr marL="596900" lvl="1" indent="0">
              <a:lnSpc>
                <a:spcPct val="120000"/>
              </a:lnSpc>
              <a:buNone/>
            </a:pPr>
            <a:r>
              <a:rPr lang="en-US" sz="1700" dirty="0">
                <a:solidFill>
                  <a:schemeClr val="accent3">
                    <a:lumMod val="50000"/>
                  </a:schemeClr>
                </a:solidFill>
                <a:latin typeface="Trebuchet MS" panose="020B0703020202090204" pitchFamily="34" charset="0"/>
                <a:cs typeface="Calibri" panose="020F0502020204030204" pitchFamily="34" charset="0"/>
              </a:rPr>
              <a:t> </a:t>
            </a:r>
            <a:endParaRPr lang="en-FR" sz="1700" dirty="0">
              <a:solidFill>
                <a:schemeClr val="accent3">
                  <a:lumMod val="50000"/>
                </a:schemeClr>
              </a:solidFill>
              <a:latin typeface="Trebuchet MS" panose="020B0703020202090204" pitchFamily="34" charset="0"/>
              <a:cs typeface="Calibri" panose="020F0502020204030204" pitchFamily="34" charset="0"/>
            </a:endParaRPr>
          </a:p>
          <a:p>
            <a:pPr marL="114300" lvl="0" indent="0">
              <a:lnSpc>
                <a:spcPct val="120000"/>
              </a:lnSpc>
              <a:buNone/>
            </a:pPr>
            <a:r>
              <a:rPr lang="de-DE" sz="1700" b="1" dirty="0">
                <a:latin typeface="Trebuchet MS" panose="020B0703020202090204" pitchFamily="34" charset="0"/>
                <a:cs typeface="Calibri" panose="020F0502020204030204" pitchFamily="34" charset="0"/>
              </a:rPr>
              <a:t>→  Profit Optimization</a:t>
            </a:r>
            <a:endParaRPr lang="en-FR" sz="1700" b="1" dirty="0">
              <a:latin typeface="Trebuchet MS" panose="020B0703020202090204" pitchFamily="34" charset="0"/>
              <a:cs typeface="Calibri" panose="020F0502020204030204" pitchFamily="34" charset="0"/>
            </a:endParaRPr>
          </a:p>
          <a:p>
            <a:pPr lvl="1">
              <a:lnSpc>
                <a:spcPct val="120000"/>
              </a:lnSpc>
              <a:buFont typeface="Arial" panose="020B0604020202020204" pitchFamily="34" charset="0"/>
              <a:buChar char="•"/>
            </a:pPr>
            <a:r>
              <a:rPr lang="de-DE" sz="1700" dirty="0">
                <a:solidFill>
                  <a:schemeClr val="accent4">
                    <a:lumMod val="75000"/>
                    <a:lumOff val="25000"/>
                  </a:schemeClr>
                </a:solidFill>
                <a:latin typeface="Trebuchet MS" panose="020B0703020202090204" pitchFamily="34" charset="0"/>
                <a:cs typeface="Calibri" panose="020F0502020204030204" pitchFamily="34" charset="0"/>
              </a:rPr>
              <a:t>Revenue </a:t>
            </a:r>
            <a:r>
              <a:rPr lang="de-DE" sz="1700" dirty="0" err="1">
                <a:solidFill>
                  <a:schemeClr val="accent4">
                    <a:lumMod val="75000"/>
                    <a:lumOff val="25000"/>
                  </a:schemeClr>
                </a:solidFill>
                <a:latin typeface="Trebuchet MS" panose="020B0703020202090204" pitchFamily="34" charset="0"/>
                <a:cs typeface="Calibri" panose="020F0502020204030204" pitchFamily="34" charset="0"/>
              </a:rPr>
              <a:t>Estimation</a:t>
            </a:r>
            <a:endParaRPr lang="en-FR" sz="1700" dirty="0">
              <a:solidFill>
                <a:schemeClr val="accent4">
                  <a:lumMod val="75000"/>
                  <a:lumOff val="25000"/>
                </a:schemeClr>
              </a:solidFill>
              <a:latin typeface="Trebuchet MS" panose="020B0703020202090204" pitchFamily="34" charset="0"/>
              <a:cs typeface="Calibri" panose="020F0502020204030204" pitchFamily="34" charset="0"/>
            </a:endParaRPr>
          </a:p>
          <a:p>
            <a:pPr lvl="1">
              <a:lnSpc>
                <a:spcPct val="120000"/>
              </a:lnSpc>
              <a:buFont typeface="Arial" panose="020B0604020202020204" pitchFamily="34" charset="0"/>
              <a:buChar char="•"/>
            </a:pPr>
            <a:r>
              <a:rPr lang="en-US" sz="1700" dirty="0">
                <a:solidFill>
                  <a:schemeClr val="accent4">
                    <a:lumMod val="75000"/>
                    <a:lumOff val="25000"/>
                  </a:schemeClr>
                </a:solidFill>
                <a:latin typeface="Trebuchet MS" panose="020B0703020202090204" pitchFamily="34" charset="0"/>
                <a:cs typeface="Calibri" panose="020F0502020204030204" pitchFamily="34" charset="0"/>
              </a:rPr>
              <a:t>Cost Estimation </a:t>
            </a:r>
            <a:endParaRPr lang="en-FR" sz="1700" dirty="0">
              <a:solidFill>
                <a:schemeClr val="accent4">
                  <a:lumMod val="75000"/>
                  <a:lumOff val="25000"/>
                </a:schemeClr>
              </a:solidFill>
              <a:latin typeface="Trebuchet MS" panose="020B0703020202090204" pitchFamily="34" charset="0"/>
              <a:cs typeface="Calibri" panose="020F0502020204030204" pitchFamily="34" charset="0"/>
            </a:endParaRPr>
          </a:p>
          <a:p>
            <a:pPr lvl="1">
              <a:lnSpc>
                <a:spcPct val="120000"/>
              </a:lnSpc>
              <a:buFont typeface="Arial" panose="020B0604020202020204" pitchFamily="34" charset="0"/>
              <a:buChar char="•"/>
            </a:pPr>
            <a:r>
              <a:rPr lang="en-US" sz="1700" dirty="0">
                <a:solidFill>
                  <a:schemeClr val="accent4">
                    <a:lumMod val="75000"/>
                    <a:lumOff val="25000"/>
                  </a:schemeClr>
                </a:solidFill>
                <a:latin typeface="Trebuchet MS" panose="020B0703020202090204" pitchFamily="34" charset="0"/>
                <a:cs typeface="Calibri" panose="020F0502020204030204" pitchFamily="34" charset="0"/>
              </a:rPr>
              <a:t>Breakeven Point</a:t>
            </a:r>
            <a:endParaRPr lang="en-FR" sz="1700" dirty="0">
              <a:solidFill>
                <a:schemeClr val="accent4">
                  <a:lumMod val="75000"/>
                  <a:lumOff val="25000"/>
                </a:schemeClr>
              </a:solidFill>
              <a:latin typeface="Trebuchet MS" panose="020B0703020202090204" pitchFamily="34" charset="0"/>
              <a:cs typeface="Calibri" panose="020F0502020204030204" pitchFamily="34" charset="0"/>
            </a:endParaRPr>
          </a:p>
          <a:p>
            <a:pPr marL="114300" indent="0">
              <a:lnSpc>
                <a:spcPct val="120000"/>
              </a:lnSpc>
              <a:buNone/>
            </a:pPr>
            <a:r>
              <a:rPr lang="en-FR" sz="1700" dirty="0">
                <a:solidFill>
                  <a:schemeClr val="accent4">
                    <a:lumMod val="75000"/>
                    <a:lumOff val="25000"/>
                  </a:schemeClr>
                </a:solidFill>
                <a:latin typeface="Trebuchet MS" panose="020B0703020202090204" pitchFamily="34" charset="0"/>
                <a:cs typeface="Calibri" panose="020F0502020204030204" pitchFamily="34" charset="0"/>
              </a:rPr>
              <a:t> </a:t>
            </a:r>
          </a:p>
        </p:txBody>
      </p:sp>
      <p:sp>
        <p:nvSpPr>
          <p:cNvPr id="189" name="Google Shape;189;p29"/>
          <p:cNvSpPr txBox="1">
            <a:spLocks noGrp="1"/>
          </p:cNvSpPr>
          <p:nvPr>
            <p:ph type="ctrTitle"/>
          </p:nvPr>
        </p:nvSpPr>
        <p:spPr>
          <a:xfrm>
            <a:off x="720000" y="383875"/>
            <a:ext cx="1911300" cy="7293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THE PROJECT</a:t>
            </a:r>
            <a:endParaRPr dirty="0"/>
          </a:p>
        </p:txBody>
      </p:sp>
      <p:pic>
        <p:nvPicPr>
          <p:cNvPr id="190" name="Google Shape;190;p2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705733" y="144035"/>
            <a:ext cx="2342700" cy="1790100"/>
          </a:xfrm>
          <a:prstGeom prst="rect">
            <a:avLst/>
          </a:prstGeom>
          <a:noFill/>
          <a:ln>
            <a:noFill/>
          </a:ln>
        </p:spPr>
      </p:pic>
      <p:sp>
        <p:nvSpPr>
          <p:cNvPr id="7" name="Google Shape;488;p43">
            <a:extLst>
              <a:ext uri="{FF2B5EF4-FFF2-40B4-BE49-F238E27FC236}">
                <a16:creationId xmlns:a16="http://schemas.microsoft.com/office/drawing/2014/main" id="{96308881-41D5-0E4A-AD5C-76182537A668}"/>
              </a:ext>
            </a:extLst>
          </p:cNvPr>
          <p:cNvSpPr/>
          <p:nvPr/>
        </p:nvSpPr>
        <p:spPr>
          <a:xfrm rot="16200000">
            <a:off x="7443236" y="3687042"/>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492;p43">
            <a:extLst>
              <a:ext uri="{FF2B5EF4-FFF2-40B4-BE49-F238E27FC236}">
                <a16:creationId xmlns:a16="http://schemas.microsoft.com/office/drawing/2014/main" id="{60BEFD53-ED6B-A842-A69F-24A1839B8BC2}"/>
              </a:ext>
            </a:extLst>
          </p:cNvPr>
          <p:cNvCxnSpPr>
            <a:cxnSpLocks/>
          </p:cNvCxnSpPr>
          <p:nvPr/>
        </p:nvCxnSpPr>
        <p:spPr>
          <a:xfrm flipV="1">
            <a:off x="8187526" y="3582841"/>
            <a:ext cx="0" cy="474809"/>
          </a:xfrm>
          <a:prstGeom prst="straightConnector1">
            <a:avLst/>
          </a:prstGeom>
          <a:noFill/>
          <a:ln w="19050" cap="flat" cmpd="sng">
            <a:solidFill>
              <a:srgbClr val="2F2F2F"/>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8"/>
          <p:cNvSpPr txBox="1">
            <a:spLocks noGrp="1"/>
          </p:cNvSpPr>
          <p:nvPr>
            <p:ph type="ctrTitle"/>
          </p:nvPr>
        </p:nvSpPr>
        <p:spPr>
          <a:xfrm>
            <a:off x="719999" y="383872"/>
            <a:ext cx="2228999"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NLP MODEL </a:t>
            </a:r>
            <a:br>
              <a:rPr lang="fr-FR" dirty="0"/>
            </a:br>
            <a:r>
              <a:rPr lang="fr-FR" dirty="0"/>
              <a:t>TIMELINE</a:t>
            </a:r>
            <a:endParaRPr dirty="0"/>
          </a:p>
        </p:txBody>
      </p:sp>
      <p:pic>
        <p:nvPicPr>
          <p:cNvPr id="388" name="Google Shape;388;p38"/>
          <p:cNvPicPr preferRelativeResize="0">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1444866" y="1594845"/>
            <a:ext cx="1443600" cy="1443600"/>
          </a:xfrm>
          <a:prstGeom prst="rect">
            <a:avLst/>
          </a:prstGeom>
          <a:noFill/>
          <a:ln>
            <a:noFill/>
          </a:ln>
        </p:spPr>
      </p:pic>
      <p:sp>
        <p:nvSpPr>
          <p:cNvPr id="389" name="Google Shape;389;p38"/>
          <p:cNvSpPr/>
          <p:nvPr/>
        </p:nvSpPr>
        <p:spPr>
          <a:xfrm>
            <a:off x="1819000" y="3258366"/>
            <a:ext cx="692100" cy="3366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p:nvPr/>
        </p:nvSpPr>
        <p:spPr>
          <a:xfrm>
            <a:off x="4225950" y="3258366"/>
            <a:ext cx="692100" cy="3366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6632900" y="3258366"/>
            <a:ext cx="692100" cy="3366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2" name="Google Shape;392;p38"/>
          <p:cNvCxnSpPr>
            <a:cxnSpLocks/>
          </p:cNvCxnSpPr>
          <p:nvPr/>
        </p:nvCxnSpPr>
        <p:spPr>
          <a:xfrm>
            <a:off x="2511100" y="3426665"/>
            <a:ext cx="1714800" cy="0"/>
          </a:xfrm>
          <a:prstGeom prst="straightConnector1">
            <a:avLst/>
          </a:prstGeom>
          <a:noFill/>
          <a:ln w="19050" cap="flat" cmpd="sng">
            <a:solidFill>
              <a:srgbClr val="2F2F2F"/>
            </a:solidFill>
            <a:prstDash val="solid"/>
            <a:round/>
            <a:headEnd type="none" w="med" len="med"/>
            <a:tailEnd type="none" w="med" len="med"/>
          </a:ln>
        </p:spPr>
      </p:cxnSp>
      <p:cxnSp>
        <p:nvCxnSpPr>
          <p:cNvPr id="393" name="Google Shape;393;p38"/>
          <p:cNvCxnSpPr>
            <a:cxnSpLocks/>
          </p:cNvCxnSpPr>
          <p:nvPr/>
        </p:nvCxnSpPr>
        <p:spPr>
          <a:xfrm>
            <a:off x="4918050" y="3426665"/>
            <a:ext cx="1714800" cy="0"/>
          </a:xfrm>
          <a:prstGeom prst="straightConnector1">
            <a:avLst/>
          </a:prstGeom>
          <a:noFill/>
          <a:ln w="19050" cap="flat" cmpd="sng">
            <a:solidFill>
              <a:srgbClr val="2F2F2F"/>
            </a:solidFill>
            <a:prstDash val="solid"/>
            <a:round/>
            <a:headEnd type="none" w="med" len="med"/>
            <a:tailEnd type="none" w="med" len="med"/>
          </a:ln>
        </p:spPr>
      </p:cxnSp>
      <p:sp>
        <p:nvSpPr>
          <p:cNvPr id="394" name="Google Shape;394;p38"/>
          <p:cNvSpPr txBox="1"/>
          <p:nvPr/>
        </p:nvSpPr>
        <p:spPr>
          <a:xfrm>
            <a:off x="1942000" y="3242894"/>
            <a:ext cx="446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2F2F2F"/>
                </a:solidFill>
                <a:latin typeface="Reem Kufi"/>
                <a:ea typeface="Reem Kufi"/>
                <a:cs typeface="Reem Kufi"/>
                <a:sym typeface="Reem Kufi"/>
              </a:rPr>
              <a:t>01</a:t>
            </a:r>
            <a:endParaRPr b="1" dirty="0">
              <a:solidFill>
                <a:srgbClr val="2F2F2F"/>
              </a:solidFill>
              <a:latin typeface="Reem Kufi"/>
              <a:ea typeface="Reem Kufi"/>
              <a:cs typeface="Reem Kufi"/>
              <a:sym typeface="Reem Kufi"/>
            </a:endParaRPr>
          </a:p>
        </p:txBody>
      </p:sp>
      <p:sp>
        <p:nvSpPr>
          <p:cNvPr id="395" name="Google Shape;395;p38"/>
          <p:cNvSpPr txBox="1"/>
          <p:nvPr/>
        </p:nvSpPr>
        <p:spPr>
          <a:xfrm>
            <a:off x="4348925" y="3242894"/>
            <a:ext cx="446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2F2F2F"/>
                </a:solidFill>
                <a:latin typeface="Reem Kufi"/>
                <a:ea typeface="Reem Kufi"/>
                <a:cs typeface="Reem Kufi"/>
                <a:sym typeface="Reem Kufi"/>
              </a:rPr>
              <a:t>02</a:t>
            </a:r>
            <a:endParaRPr b="1">
              <a:solidFill>
                <a:srgbClr val="2F2F2F"/>
              </a:solidFill>
              <a:latin typeface="Reem Kufi"/>
              <a:ea typeface="Reem Kufi"/>
              <a:cs typeface="Reem Kufi"/>
              <a:sym typeface="Reem Kufi"/>
            </a:endParaRPr>
          </a:p>
        </p:txBody>
      </p:sp>
      <p:sp>
        <p:nvSpPr>
          <p:cNvPr id="396" name="Google Shape;396;p38"/>
          <p:cNvSpPr txBox="1"/>
          <p:nvPr/>
        </p:nvSpPr>
        <p:spPr>
          <a:xfrm>
            <a:off x="6755875" y="3242894"/>
            <a:ext cx="446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2F2F2F"/>
                </a:solidFill>
                <a:latin typeface="Reem Kufi"/>
                <a:ea typeface="Reem Kufi"/>
                <a:cs typeface="Reem Kufi"/>
                <a:sym typeface="Reem Kufi"/>
              </a:rPr>
              <a:t>03</a:t>
            </a:r>
            <a:endParaRPr b="1">
              <a:solidFill>
                <a:srgbClr val="2F2F2F"/>
              </a:solidFill>
              <a:latin typeface="Reem Kufi"/>
              <a:ea typeface="Reem Kufi"/>
              <a:cs typeface="Reem Kufi"/>
              <a:sym typeface="Reem Kufi"/>
            </a:endParaRPr>
          </a:p>
        </p:txBody>
      </p:sp>
      <p:pic>
        <p:nvPicPr>
          <p:cNvPr id="397" name="Google Shape;397;p38"/>
          <p:cNvPicPr preferRelativeResize="0">
            <a:picLocks noChangeAspect="1"/>
          </p:cNvPicPr>
          <p:nvPr/>
        </p:nvPicPr>
        <p:blipFill rotWithShape="1">
          <a:blip r:embed="rId4" cstate="email">
            <a:alphaModFix/>
            <a:extLst>
              <a:ext uri="{28A0092B-C50C-407E-A947-70E740481C1C}">
                <a14:useLocalDpi xmlns:a14="http://schemas.microsoft.com/office/drawing/2010/main"/>
              </a:ext>
            </a:extLst>
          </a:blip>
          <a:srcRect l="-10"/>
          <a:stretch/>
        </p:blipFill>
        <p:spPr>
          <a:xfrm>
            <a:off x="3851808" y="1594843"/>
            <a:ext cx="1443600" cy="1443600"/>
          </a:xfrm>
          <a:prstGeom prst="rect">
            <a:avLst/>
          </a:prstGeom>
          <a:noFill/>
          <a:ln>
            <a:noFill/>
          </a:ln>
        </p:spPr>
      </p:pic>
      <p:pic>
        <p:nvPicPr>
          <p:cNvPr id="398" name="Google Shape;398;p38"/>
          <p:cNvPicPr preferRelativeResize="0">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6258774" y="1594845"/>
            <a:ext cx="1443600" cy="1443600"/>
          </a:xfrm>
          <a:prstGeom prst="rect">
            <a:avLst/>
          </a:prstGeom>
          <a:noFill/>
          <a:ln>
            <a:noFill/>
          </a:ln>
        </p:spPr>
      </p:pic>
      <p:sp>
        <p:nvSpPr>
          <p:cNvPr id="399" name="Google Shape;399;p38"/>
          <p:cNvSpPr txBox="1"/>
          <p:nvPr/>
        </p:nvSpPr>
        <p:spPr>
          <a:xfrm>
            <a:off x="1050550" y="3716428"/>
            <a:ext cx="2229000" cy="8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300" b="1" dirty="0" err="1">
                <a:solidFill>
                  <a:srgbClr val="2F2F2F"/>
                </a:solidFill>
                <a:latin typeface="Trebuchet MS" panose="020B0703020202090204" pitchFamily="34" charset="0"/>
                <a:ea typeface="Rokkitt Regular"/>
                <a:cs typeface="Rokkitt Regular"/>
                <a:sym typeface="Rokkitt Regular"/>
              </a:rPr>
              <a:t>Collect</a:t>
            </a:r>
            <a:r>
              <a:rPr lang="fr-FR" sz="1300" b="1" dirty="0">
                <a:solidFill>
                  <a:srgbClr val="2F2F2F"/>
                </a:solidFill>
                <a:latin typeface="Trebuchet MS" panose="020B0703020202090204" pitchFamily="34" charset="0"/>
                <a:ea typeface="Rokkitt Regular"/>
                <a:cs typeface="Rokkitt Regular"/>
                <a:sym typeface="Rokkitt Regular"/>
              </a:rPr>
              <a:t> and clean Data</a:t>
            </a:r>
            <a:endParaRPr sz="1300" b="1" dirty="0">
              <a:solidFill>
                <a:srgbClr val="2F2F2F"/>
              </a:solidFill>
              <a:latin typeface="Trebuchet MS" panose="020B0703020202090204" pitchFamily="34" charset="0"/>
              <a:ea typeface="Rokkitt Regular"/>
              <a:cs typeface="Rokkitt Regular"/>
              <a:sym typeface="Rokkitt Regular"/>
            </a:endParaRPr>
          </a:p>
          <a:p>
            <a:pPr marL="0" lvl="0" indent="0" algn="ctr" rtl="0">
              <a:spcBef>
                <a:spcPts val="0"/>
              </a:spcBef>
              <a:spcAft>
                <a:spcPts val="0"/>
              </a:spcAft>
              <a:buNone/>
            </a:pPr>
            <a:endParaRPr sz="1300" b="1" dirty="0">
              <a:solidFill>
                <a:srgbClr val="2F2F2F"/>
              </a:solidFill>
              <a:latin typeface="Trebuchet MS" panose="020B0703020202090204" pitchFamily="34" charset="0"/>
              <a:ea typeface="Rokkitt Regular"/>
              <a:cs typeface="Rokkitt Regular"/>
              <a:sym typeface="Rokkitt Regular"/>
            </a:endParaRPr>
          </a:p>
        </p:txBody>
      </p:sp>
      <p:sp>
        <p:nvSpPr>
          <p:cNvPr id="400" name="Google Shape;400;p38"/>
          <p:cNvSpPr txBox="1"/>
          <p:nvPr/>
        </p:nvSpPr>
        <p:spPr>
          <a:xfrm>
            <a:off x="3457500" y="3659278"/>
            <a:ext cx="2229000" cy="8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300" b="1" dirty="0">
                <a:solidFill>
                  <a:srgbClr val="2F2F2F"/>
                </a:solidFill>
                <a:latin typeface="Trebuchet MS" panose="020B0703020202090204" pitchFamily="34" charset="0"/>
                <a:ea typeface="Rokkitt Regular"/>
                <a:cs typeface="Rokkitt Regular"/>
                <a:sym typeface="Rokkitt Regular"/>
              </a:rPr>
              <a:t>Focus on Word </a:t>
            </a:r>
            <a:r>
              <a:rPr lang="fr-FR" sz="1300" b="1" dirty="0" err="1">
                <a:solidFill>
                  <a:srgbClr val="2F2F2F"/>
                </a:solidFill>
                <a:latin typeface="Trebuchet MS" panose="020B0703020202090204" pitchFamily="34" charset="0"/>
                <a:ea typeface="Rokkitt Regular"/>
                <a:cs typeface="Rokkitt Regular"/>
                <a:sym typeface="Rokkitt Regular"/>
              </a:rPr>
              <a:t>Embedding</a:t>
            </a:r>
            <a:r>
              <a:rPr lang="fr-FR" sz="1300" b="1" dirty="0">
                <a:solidFill>
                  <a:srgbClr val="2F2F2F"/>
                </a:solidFill>
                <a:latin typeface="Trebuchet MS" panose="020B0703020202090204" pitchFamily="34" charset="0"/>
                <a:ea typeface="Rokkitt Regular"/>
                <a:cs typeface="Rokkitt Regular"/>
                <a:sym typeface="Rokkitt Regular"/>
              </a:rPr>
              <a:t> and Topic Extraction</a:t>
            </a:r>
          </a:p>
        </p:txBody>
      </p:sp>
      <p:sp>
        <p:nvSpPr>
          <p:cNvPr id="401" name="Google Shape;401;p38"/>
          <p:cNvSpPr txBox="1"/>
          <p:nvPr/>
        </p:nvSpPr>
        <p:spPr>
          <a:xfrm>
            <a:off x="5864450" y="3659278"/>
            <a:ext cx="2229000" cy="8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300" b="1" dirty="0" err="1">
                <a:solidFill>
                  <a:srgbClr val="2F2F2F"/>
                </a:solidFill>
                <a:latin typeface="Trebuchet MS" panose="020B0703020202090204" pitchFamily="34" charset="0"/>
                <a:ea typeface="Rokkitt Regular"/>
                <a:cs typeface="Rokkitt Regular"/>
                <a:sym typeface="Rokkitt Regular"/>
              </a:rPr>
              <a:t>Build</a:t>
            </a:r>
            <a:r>
              <a:rPr lang="fr-FR" sz="1300" b="1" dirty="0">
                <a:solidFill>
                  <a:srgbClr val="2F2F2F"/>
                </a:solidFill>
                <a:latin typeface="Trebuchet MS" panose="020B0703020202090204" pitchFamily="34" charset="0"/>
                <a:ea typeface="Rokkitt Regular"/>
                <a:cs typeface="Rokkitt Regular"/>
                <a:sym typeface="Rokkitt Regular"/>
              </a:rPr>
              <a:t> a Sentiment </a:t>
            </a:r>
            <a:r>
              <a:rPr lang="fr-FR" sz="1300" b="1" dirty="0" err="1">
                <a:solidFill>
                  <a:srgbClr val="2F2F2F"/>
                </a:solidFill>
                <a:latin typeface="Trebuchet MS" panose="020B0703020202090204" pitchFamily="34" charset="0"/>
                <a:ea typeface="Rokkitt Regular"/>
                <a:cs typeface="Rokkitt Regular"/>
                <a:sym typeface="Rokkitt Regular"/>
              </a:rPr>
              <a:t>Analysis</a:t>
            </a:r>
            <a:r>
              <a:rPr lang="fr-FR" sz="1300" b="1" dirty="0">
                <a:solidFill>
                  <a:srgbClr val="2F2F2F"/>
                </a:solidFill>
                <a:latin typeface="Trebuchet MS" panose="020B0703020202090204" pitchFamily="34" charset="0"/>
                <a:ea typeface="Rokkitt Regular"/>
                <a:cs typeface="Rokkitt Regular"/>
                <a:sym typeface="Rokkitt Regular"/>
              </a:rPr>
              <a:t> model </a:t>
            </a:r>
            <a:endParaRPr sz="1300" b="1" dirty="0">
              <a:solidFill>
                <a:srgbClr val="2F2F2F"/>
              </a:solidFill>
              <a:latin typeface="Trebuchet MS" panose="020B0703020202090204" pitchFamily="34" charset="0"/>
              <a:ea typeface="Rokkitt Regular"/>
              <a:cs typeface="Rokkitt Regular"/>
              <a:sym typeface="Rokkitt Regular"/>
            </a:endParaRPr>
          </a:p>
        </p:txBody>
      </p:sp>
      <p:pic>
        <p:nvPicPr>
          <p:cNvPr id="3" name="Graphique 2" descr="Coche">
            <a:extLst>
              <a:ext uri="{FF2B5EF4-FFF2-40B4-BE49-F238E27FC236}">
                <a16:creationId xmlns:a16="http://schemas.microsoft.com/office/drawing/2014/main" id="{E61DAFA7-4211-4C96-A873-B9B72D6565DC}"/>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829814" y="4146055"/>
            <a:ext cx="612000" cy="601524"/>
          </a:xfrm>
          <a:prstGeom prst="rect">
            <a:avLst/>
          </a:prstGeom>
        </p:spPr>
      </p:pic>
      <p:pic>
        <p:nvPicPr>
          <p:cNvPr id="7" name="Graphique 6" descr="Fermer">
            <a:extLst>
              <a:ext uri="{FF2B5EF4-FFF2-40B4-BE49-F238E27FC236}">
                <a16:creationId xmlns:a16="http://schemas.microsoft.com/office/drawing/2014/main" id="{428BE4B6-ED04-4926-AC90-554CD7B54DA1}"/>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657342" y="4191652"/>
            <a:ext cx="612000" cy="612000"/>
          </a:xfrm>
          <a:prstGeom prst="rect">
            <a:avLst/>
          </a:prstGeom>
        </p:spPr>
      </p:pic>
      <p:pic>
        <p:nvPicPr>
          <p:cNvPr id="9" name="Graphique 8" descr="Répéter">
            <a:extLst>
              <a:ext uri="{FF2B5EF4-FFF2-40B4-BE49-F238E27FC236}">
                <a16:creationId xmlns:a16="http://schemas.microsoft.com/office/drawing/2014/main" id="{3EA7F3AE-3B8D-4EBC-92D8-488D4E300439}"/>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250442" y="4224605"/>
            <a:ext cx="612000" cy="612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01"/>
        <p:cNvGrpSpPr/>
        <p:nvPr/>
      </p:nvGrpSpPr>
      <p:grpSpPr>
        <a:xfrm>
          <a:off x="0" y="0"/>
          <a:ext cx="0" cy="0"/>
          <a:chOff x="0" y="0"/>
          <a:chExt cx="0" cy="0"/>
        </a:xfrm>
      </p:grpSpPr>
      <p:sp>
        <p:nvSpPr>
          <p:cNvPr id="202" name="Google Shape;202;p31"/>
          <p:cNvSpPr txBox="1">
            <a:spLocks noGrp="1"/>
          </p:cNvSpPr>
          <p:nvPr>
            <p:ph type="ctrTitle"/>
          </p:nvPr>
        </p:nvSpPr>
        <p:spPr>
          <a:xfrm>
            <a:off x="720000" y="383872"/>
            <a:ext cx="3484252"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DATA  COLLECTION  </a:t>
            </a:r>
            <a:br>
              <a:rPr lang="fr-FR" dirty="0"/>
            </a:br>
            <a:r>
              <a:rPr lang="fr-FR" dirty="0"/>
              <a:t>&amp;  DATA CLEANING</a:t>
            </a:r>
            <a:endParaRPr dirty="0"/>
          </a:p>
        </p:txBody>
      </p:sp>
      <p:sp>
        <p:nvSpPr>
          <p:cNvPr id="203" name="Google Shape;203;p31"/>
          <p:cNvSpPr txBox="1">
            <a:spLocks noGrp="1"/>
          </p:cNvSpPr>
          <p:nvPr>
            <p:ph type="subTitle" idx="1"/>
          </p:nvPr>
        </p:nvSpPr>
        <p:spPr>
          <a:xfrm>
            <a:off x="621150" y="3771661"/>
            <a:ext cx="2229000" cy="869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dirty="0" err="1">
                <a:solidFill>
                  <a:schemeClr val="accent6">
                    <a:lumMod val="75000"/>
                  </a:schemeClr>
                </a:solidFill>
                <a:latin typeface="Trebuchet MS" panose="020B0703020202090204" pitchFamily="34" charset="0"/>
              </a:rPr>
              <a:t>Collect</a:t>
            </a:r>
            <a:r>
              <a:rPr lang="fr-FR" dirty="0">
                <a:solidFill>
                  <a:schemeClr val="accent6">
                    <a:lumMod val="75000"/>
                  </a:schemeClr>
                </a:solidFill>
                <a:latin typeface="Trebuchet MS" panose="020B0703020202090204" pitchFamily="34" charset="0"/>
              </a:rPr>
              <a:t> as </a:t>
            </a:r>
            <a:r>
              <a:rPr lang="fr-FR" dirty="0" err="1">
                <a:solidFill>
                  <a:schemeClr val="accent6">
                    <a:lumMod val="75000"/>
                  </a:schemeClr>
                </a:solidFill>
                <a:latin typeface="Trebuchet MS" panose="020B0703020202090204" pitchFamily="34" charset="0"/>
              </a:rPr>
              <a:t>many</a:t>
            </a:r>
            <a:r>
              <a:rPr lang="fr-FR" dirty="0">
                <a:solidFill>
                  <a:schemeClr val="accent6">
                    <a:lumMod val="75000"/>
                  </a:schemeClr>
                </a:solidFill>
                <a:latin typeface="Trebuchet MS" panose="020B0703020202090204" pitchFamily="34" charset="0"/>
              </a:rPr>
              <a:t> </a:t>
            </a:r>
            <a:r>
              <a:rPr lang="fr-FR" dirty="0" err="1">
                <a:solidFill>
                  <a:schemeClr val="accent6">
                    <a:lumMod val="75000"/>
                  </a:schemeClr>
                </a:solidFill>
                <a:latin typeface="Trebuchet MS" panose="020B0703020202090204" pitchFamily="34" charset="0"/>
              </a:rPr>
              <a:t>reviews</a:t>
            </a:r>
            <a:r>
              <a:rPr lang="fr-FR" dirty="0">
                <a:solidFill>
                  <a:schemeClr val="accent6">
                    <a:lumMod val="75000"/>
                  </a:schemeClr>
                </a:solidFill>
                <a:latin typeface="Trebuchet MS" panose="020B0703020202090204" pitchFamily="34" charset="0"/>
              </a:rPr>
              <a:t> on the Internet as possible (</a:t>
            </a:r>
            <a:r>
              <a:rPr lang="fr-FR" dirty="0" err="1">
                <a:solidFill>
                  <a:schemeClr val="accent6">
                    <a:lumMod val="75000"/>
                  </a:schemeClr>
                </a:solidFill>
                <a:latin typeface="Trebuchet MS" panose="020B0703020202090204" pitchFamily="34" charset="0"/>
              </a:rPr>
              <a:t>several</a:t>
            </a:r>
            <a:r>
              <a:rPr lang="fr-FR" dirty="0">
                <a:solidFill>
                  <a:schemeClr val="accent6">
                    <a:lumMod val="75000"/>
                  </a:schemeClr>
                </a:solidFill>
                <a:latin typeface="Trebuchet MS" panose="020B0703020202090204" pitchFamily="34" charset="0"/>
              </a:rPr>
              <a:t> </a:t>
            </a:r>
            <a:r>
              <a:rPr lang="fr-FR" dirty="0" err="1">
                <a:solidFill>
                  <a:schemeClr val="accent6">
                    <a:lumMod val="75000"/>
                  </a:schemeClr>
                </a:solidFill>
                <a:latin typeface="Trebuchet MS" panose="020B0703020202090204" pitchFamily="34" charset="0"/>
              </a:rPr>
              <a:t>thousands</a:t>
            </a:r>
            <a:r>
              <a:rPr lang="fr-FR" dirty="0">
                <a:solidFill>
                  <a:schemeClr val="accent6">
                    <a:lumMod val="75000"/>
                  </a:schemeClr>
                </a:solidFill>
                <a:latin typeface="Trebuchet MS" panose="020B0703020202090204" pitchFamily="34" charset="0"/>
              </a:rPr>
              <a:t>)</a:t>
            </a:r>
            <a:endParaRPr dirty="0">
              <a:solidFill>
                <a:schemeClr val="accent6">
                  <a:lumMod val="75000"/>
                </a:schemeClr>
              </a:solidFill>
              <a:latin typeface="Trebuchet MS" panose="020B0703020202090204" pitchFamily="34" charset="0"/>
            </a:endParaRPr>
          </a:p>
          <a:p>
            <a:pPr marL="0" lvl="0" indent="0" algn="just" rtl="0">
              <a:spcBef>
                <a:spcPts val="0"/>
              </a:spcBef>
              <a:spcAft>
                <a:spcPts val="0"/>
              </a:spcAft>
              <a:buNone/>
            </a:pPr>
            <a:endParaRPr dirty="0">
              <a:solidFill>
                <a:schemeClr val="accent6">
                  <a:lumMod val="75000"/>
                </a:schemeClr>
              </a:solidFill>
              <a:latin typeface="Trebuchet MS" panose="020B0703020202090204" pitchFamily="34" charset="0"/>
            </a:endParaRPr>
          </a:p>
        </p:txBody>
      </p:sp>
      <p:sp>
        <p:nvSpPr>
          <p:cNvPr id="204" name="Google Shape;204;p31"/>
          <p:cNvSpPr txBox="1">
            <a:spLocks noGrp="1"/>
          </p:cNvSpPr>
          <p:nvPr>
            <p:ph type="subTitle" idx="2"/>
          </p:nvPr>
        </p:nvSpPr>
        <p:spPr>
          <a:xfrm>
            <a:off x="720000" y="3432865"/>
            <a:ext cx="2031300" cy="4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1800" dirty="0"/>
              <a:t>Web </a:t>
            </a:r>
            <a:r>
              <a:rPr lang="fr-FR" sz="1800" dirty="0" err="1"/>
              <a:t>Scrapping</a:t>
            </a:r>
            <a:endParaRPr sz="1800" dirty="0"/>
          </a:p>
        </p:txBody>
      </p:sp>
      <p:sp>
        <p:nvSpPr>
          <p:cNvPr id="205" name="Google Shape;205;p31"/>
          <p:cNvSpPr txBox="1">
            <a:spLocks noGrp="1"/>
          </p:cNvSpPr>
          <p:nvPr>
            <p:ph type="subTitle" idx="3"/>
          </p:nvPr>
        </p:nvSpPr>
        <p:spPr>
          <a:xfrm>
            <a:off x="3391306" y="3771661"/>
            <a:ext cx="2229000" cy="869400"/>
          </a:xfrm>
          <a:prstGeom prst="rect">
            <a:avLst/>
          </a:prstGeom>
        </p:spPr>
        <p:txBody>
          <a:bodyPr spcFirstLastPara="1" wrap="square" lIns="91425" tIns="91425" rIns="91425" bIns="91425" anchor="t" anchorCtr="0">
            <a:noAutofit/>
          </a:bodyPr>
          <a:lstStyle/>
          <a:p>
            <a:pPr marL="0" lvl="0" indent="0"/>
            <a:r>
              <a:rPr lang="en-GB" dirty="0">
                <a:solidFill>
                  <a:schemeClr val="accent6">
                    <a:lumMod val="75000"/>
                  </a:schemeClr>
                </a:solidFill>
                <a:latin typeface="Trebuchet MS" panose="020B0703020202090204" pitchFamily="34" charset="0"/>
              </a:rPr>
              <a:t>Break a stream of text into words, phrases, or other meaningful elements called tokens </a:t>
            </a:r>
            <a:endParaRPr dirty="0">
              <a:solidFill>
                <a:schemeClr val="accent6">
                  <a:lumMod val="75000"/>
                </a:schemeClr>
              </a:solidFill>
              <a:latin typeface="Trebuchet MS" panose="020B0703020202090204" pitchFamily="34" charset="0"/>
            </a:endParaRPr>
          </a:p>
        </p:txBody>
      </p:sp>
      <p:sp>
        <p:nvSpPr>
          <p:cNvPr id="206" name="Google Shape;206;p31"/>
          <p:cNvSpPr txBox="1">
            <a:spLocks noGrp="1"/>
          </p:cNvSpPr>
          <p:nvPr>
            <p:ph type="subTitle" idx="4"/>
          </p:nvPr>
        </p:nvSpPr>
        <p:spPr>
          <a:xfrm>
            <a:off x="3490156" y="3432865"/>
            <a:ext cx="2031300" cy="4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1800" dirty="0" err="1"/>
              <a:t>Tokenization</a:t>
            </a:r>
            <a:r>
              <a:rPr lang="fr-FR" sz="1800" dirty="0"/>
              <a:t> </a:t>
            </a:r>
            <a:endParaRPr sz="1800" dirty="0"/>
          </a:p>
        </p:txBody>
      </p:sp>
      <p:sp>
        <p:nvSpPr>
          <p:cNvPr id="207" name="Google Shape;207;p31"/>
          <p:cNvSpPr txBox="1">
            <a:spLocks noGrp="1"/>
          </p:cNvSpPr>
          <p:nvPr>
            <p:ph type="subTitle" idx="5"/>
          </p:nvPr>
        </p:nvSpPr>
        <p:spPr>
          <a:xfrm>
            <a:off x="6128806" y="3771661"/>
            <a:ext cx="2229000" cy="869400"/>
          </a:xfrm>
          <a:prstGeom prst="rect">
            <a:avLst/>
          </a:prstGeom>
        </p:spPr>
        <p:txBody>
          <a:bodyPr spcFirstLastPara="1" wrap="square" lIns="91425" tIns="91425" rIns="91425" bIns="91425" anchor="t" anchorCtr="0">
            <a:noAutofit/>
          </a:bodyPr>
          <a:lstStyle/>
          <a:p>
            <a:pPr marL="0" lvl="0" indent="0"/>
            <a:r>
              <a:rPr lang="en-GB" dirty="0">
                <a:solidFill>
                  <a:schemeClr val="accent6">
                    <a:lumMod val="75000"/>
                  </a:schemeClr>
                </a:solidFill>
                <a:latin typeface="Trebuchet MS" panose="020B0703020202090204" pitchFamily="34" charset="0"/>
              </a:rPr>
              <a:t>Reduce inflection in words to their root forms ensuring that the root word belongs to the language</a:t>
            </a:r>
            <a:endParaRPr dirty="0">
              <a:solidFill>
                <a:schemeClr val="accent6">
                  <a:lumMod val="75000"/>
                </a:schemeClr>
              </a:solidFill>
              <a:latin typeface="Trebuchet MS" panose="020B0703020202090204" pitchFamily="34" charset="0"/>
            </a:endParaRPr>
          </a:p>
        </p:txBody>
      </p:sp>
      <p:sp>
        <p:nvSpPr>
          <p:cNvPr id="208" name="Google Shape;208;p31"/>
          <p:cNvSpPr txBox="1">
            <a:spLocks noGrp="1"/>
          </p:cNvSpPr>
          <p:nvPr>
            <p:ph type="subTitle" idx="6"/>
          </p:nvPr>
        </p:nvSpPr>
        <p:spPr>
          <a:xfrm>
            <a:off x="6227656" y="3432865"/>
            <a:ext cx="2031300" cy="400200"/>
          </a:xfrm>
          <a:prstGeom prst="rect">
            <a:avLst/>
          </a:prstGeom>
        </p:spPr>
        <p:txBody>
          <a:bodyPr spcFirstLastPara="1" wrap="square" lIns="91425" tIns="91425" rIns="91425" bIns="91425" anchor="b" anchorCtr="0">
            <a:noAutofit/>
          </a:bodyPr>
          <a:lstStyle/>
          <a:p>
            <a:pPr marL="0" lvl="0" indent="0"/>
            <a:r>
              <a:rPr lang="fr-FR" sz="1800" dirty="0" err="1"/>
              <a:t>Lemmatization</a:t>
            </a:r>
            <a:endParaRPr sz="1800" dirty="0"/>
          </a:p>
        </p:txBody>
      </p:sp>
      <p:pic>
        <p:nvPicPr>
          <p:cNvPr id="209" name="Google Shape;209;p31"/>
          <p:cNvPicPr preferRelativeResize="0">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786642" y="1612441"/>
            <a:ext cx="1872000" cy="1430433"/>
          </a:xfrm>
          <a:prstGeom prst="rect">
            <a:avLst/>
          </a:prstGeom>
          <a:noFill/>
          <a:ln>
            <a:noFill/>
          </a:ln>
        </p:spPr>
      </p:pic>
      <p:pic>
        <p:nvPicPr>
          <p:cNvPr id="210" name="Google Shape;210;p31"/>
          <p:cNvPicPr preferRelativeResize="0">
            <a:picLocks noChangeAspect="1"/>
          </p:cNvPicPr>
          <p:nvPr/>
        </p:nvPicPr>
        <p:blipFill rotWithShape="1">
          <a:blip r:embed="rId4" cstate="email">
            <a:alphaModFix/>
            <a:extLst>
              <a:ext uri="{28A0092B-C50C-407E-A947-70E740481C1C}">
                <a14:useLocalDpi xmlns:a14="http://schemas.microsoft.com/office/drawing/2010/main"/>
              </a:ext>
            </a:extLst>
          </a:blip>
          <a:srcRect/>
          <a:stretch/>
        </p:blipFill>
        <p:spPr>
          <a:xfrm>
            <a:off x="3524142" y="1612441"/>
            <a:ext cx="1872000" cy="1430433"/>
          </a:xfrm>
          <a:prstGeom prst="rect">
            <a:avLst/>
          </a:prstGeom>
          <a:noFill/>
          <a:ln>
            <a:noFill/>
          </a:ln>
        </p:spPr>
      </p:pic>
      <p:pic>
        <p:nvPicPr>
          <p:cNvPr id="211" name="Google Shape;211;p31"/>
          <p:cNvPicPr preferRelativeResize="0">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6261642" y="1612441"/>
            <a:ext cx="1872000" cy="1430433"/>
          </a:xfrm>
          <a:prstGeom prst="rect">
            <a:avLst/>
          </a:prstGeom>
          <a:noFill/>
          <a:ln>
            <a:noFill/>
          </a:ln>
        </p:spPr>
      </p:pic>
      <p:cxnSp>
        <p:nvCxnSpPr>
          <p:cNvPr id="212" name="Google Shape;212;p31"/>
          <p:cNvCxnSpPr/>
          <p:nvPr/>
        </p:nvCxnSpPr>
        <p:spPr>
          <a:xfrm>
            <a:off x="1462950" y="3279177"/>
            <a:ext cx="545400" cy="0"/>
          </a:xfrm>
          <a:prstGeom prst="straightConnector1">
            <a:avLst/>
          </a:prstGeom>
          <a:noFill/>
          <a:ln w="19050" cap="flat" cmpd="sng">
            <a:solidFill>
              <a:srgbClr val="2F2F2F"/>
            </a:solidFill>
            <a:prstDash val="solid"/>
            <a:round/>
            <a:headEnd type="none" w="med" len="med"/>
            <a:tailEnd type="none" w="med" len="med"/>
          </a:ln>
        </p:spPr>
      </p:cxnSp>
      <p:cxnSp>
        <p:nvCxnSpPr>
          <p:cNvPr id="213" name="Google Shape;213;p31"/>
          <p:cNvCxnSpPr/>
          <p:nvPr/>
        </p:nvCxnSpPr>
        <p:spPr>
          <a:xfrm>
            <a:off x="4233106" y="3279177"/>
            <a:ext cx="545400" cy="0"/>
          </a:xfrm>
          <a:prstGeom prst="straightConnector1">
            <a:avLst/>
          </a:prstGeom>
          <a:noFill/>
          <a:ln w="19050" cap="flat" cmpd="sng">
            <a:solidFill>
              <a:srgbClr val="2F2F2F"/>
            </a:solidFill>
            <a:prstDash val="solid"/>
            <a:round/>
            <a:headEnd type="none" w="med" len="med"/>
            <a:tailEnd type="none" w="med" len="med"/>
          </a:ln>
        </p:spPr>
      </p:cxnSp>
      <p:cxnSp>
        <p:nvCxnSpPr>
          <p:cNvPr id="214" name="Google Shape;214;p31"/>
          <p:cNvCxnSpPr/>
          <p:nvPr/>
        </p:nvCxnSpPr>
        <p:spPr>
          <a:xfrm>
            <a:off x="6970606" y="3279177"/>
            <a:ext cx="545400" cy="0"/>
          </a:xfrm>
          <a:prstGeom prst="straightConnector1">
            <a:avLst/>
          </a:prstGeom>
          <a:noFill/>
          <a:ln w="19050" cap="flat" cmpd="sng">
            <a:solidFill>
              <a:srgbClr val="2F2F2F"/>
            </a:solidFill>
            <a:prstDash val="solid"/>
            <a:round/>
            <a:headEnd type="none" w="med" len="med"/>
            <a:tailEnd type="none" w="med" len="med"/>
          </a:ln>
        </p:spPr>
      </p:cxnSp>
      <p:sp>
        <p:nvSpPr>
          <p:cNvPr id="15" name="Google Shape;389;p38">
            <a:extLst>
              <a:ext uri="{FF2B5EF4-FFF2-40B4-BE49-F238E27FC236}">
                <a16:creationId xmlns:a16="http://schemas.microsoft.com/office/drawing/2014/main" id="{63B2BADD-6194-484B-9D99-A39D9BFAA843}"/>
              </a:ext>
            </a:extLst>
          </p:cNvPr>
          <p:cNvSpPr/>
          <p:nvPr/>
        </p:nvSpPr>
        <p:spPr>
          <a:xfrm>
            <a:off x="7544722" y="621302"/>
            <a:ext cx="692100" cy="3366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4;p38">
            <a:extLst>
              <a:ext uri="{FF2B5EF4-FFF2-40B4-BE49-F238E27FC236}">
                <a16:creationId xmlns:a16="http://schemas.microsoft.com/office/drawing/2014/main" id="{8FCD76B8-B1BB-AE40-86A6-6EE1F2126861}"/>
              </a:ext>
            </a:extLst>
          </p:cNvPr>
          <p:cNvSpPr txBox="1"/>
          <p:nvPr/>
        </p:nvSpPr>
        <p:spPr>
          <a:xfrm>
            <a:off x="7667722" y="605830"/>
            <a:ext cx="446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2F2F2F"/>
                </a:solidFill>
                <a:latin typeface="Reem Kufi"/>
                <a:ea typeface="Reem Kufi"/>
                <a:cs typeface="Reem Kufi"/>
                <a:sym typeface="Reem Kufi"/>
              </a:rPr>
              <a:t>01</a:t>
            </a:r>
            <a:endParaRPr b="1" dirty="0">
              <a:solidFill>
                <a:srgbClr val="2F2F2F"/>
              </a:solidFill>
              <a:latin typeface="Reem Kufi"/>
              <a:ea typeface="Reem Kufi"/>
              <a:cs typeface="Reem Kufi"/>
              <a:sym typeface="Reem Kufi"/>
            </a:endParaRPr>
          </a:p>
        </p:txBody>
      </p:sp>
      <p:sp>
        <p:nvSpPr>
          <p:cNvPr id="2" name="Rectangle 1">
            <a:extLst>
              <a:ext uri="{FF2B5EF4-FFF2-40B4-BE49-F238E27FC236}">
                <a16:creationId xmlns:a16="http://schemas.microsoft.com/office/drawing/2014/main" id="{87537D8E-9AE7-F643-8055-436D5C6ECCC7}"/>
              </a:ext>
            </a:extLst>
          </p:cNvPr>
          <p:cNvSpPr/>
          <p:nvPr/>
        </p:nvSpPr>
        <p:spPr>
          <a:xfrm>
            <a:off x="6764756" y="636698"/>
            <a:ext cx="718466" cy="369332"/>
          </a:xfrm>
          <a:prstGeom prst="rect">
            <a:avLst/>
          </a:prstGeom>
        </p:spPr>
        <p:txBody>
          <a:bodyPr wrap="none">
            <a:spAutoFit/>
          </a:bodyPr>
          <a:lstStyle/>
          <a:p>
            <a:r>
              <a:rPr lang="fr-FR" sz="1800" b="1" dirty="0">
                <a:solidFill>
                  <a:srgbClr val="2F2F2F"/>
                </a:solidFill>
                <a:latin typeface="Reem Kufi"/>
                <a:sym typeface="Reem Kufi"/>
              </a:rPr>
              <a:t>STEP</a:t>
            </a:r>
            <a:endParaRPr lang="fr-FR" sz="11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ctrTitle"/>
          </p:nvPr>
        </p:nvSpPr>
        <p:spPr>
          <a:xfrm>
            <a:off x="720000" y="383872"/>
            <a:ext cx="3484252"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WORD </a:t>
            </a:r>
            <a:br>
              <a:rPr lang="fr-FR" dirty="0"/>
            </a:br>
            <a:r>
              <a:rPr lang="fr-FR" dirty="0"/>
              <a:t>EMBEDDING</a:t>
            </a:r>
            <a:endParaRPr dirty="0"/>
          </a:p>
        </p:txBody>
      </p:sp>
      <p:sp>
        <p:nvSpPr>
          <p:cNvPr id="203" name="Google Shape;203;p31"/>
          <p:cNvSpPr txBox="1">
            <a:spLocks noGrp="1"/>
          </p:cNvSpPr>
          <p:nvPr>
            <p:ph type="subTitle" idx="1"/>
          </p:nvPr>
        </p:nvSpPr>
        <p:spPr>
          <a:xfrm>
            <a:off x="573046" y="3616544"/>
            <a:ext cx="2349767" cy="869400"/>
          </a:xfrm>
          <a:prstGeom prst="rect">
            <a:avLst/>
          </a:prstGeom>
        </p:spPr>
        <p:txBody>
          <a:bodyPr spcFirstLastPara="1" wrap="square" lIns="91425" tIns="91425" rIns="91425" bIns="91425" anchor="t" anchorCtr="0">
            <a:noAutofit/>
          </a:bodyPr>
          <a:lstStyle/>
          <a:p>
            <a:pPr marL="0" indent="0"/>
            <a:r>
              <a:rPr lang="en-US" dirty="0">
                <a:solidFill>
                  <a:schemeClr val="accent4">
                    <a:lumMod val="75000"/>
                    <a:lumOff val="25000"/>
                  </a:schemeClr>
                </a:solidFill>
                <a:latin typeface="Trebuchet MS" panose="020B0703020202090204" pitchFamily="34" charset="0"/>
              </a:rPr>
              <a:t>Representation in which a word is associated to a numeric vector. We can then perform calculations and operations on embedding matrices</a:t>
            </a:r>
          </a:p>
        </p:txBody>
      </p:sp>
      <p:sp>
        <p:nvSpPr>
          <p:cNvPr id="204" name="Google Shape;204;p31"/>
          <p:cNvSpPr txBox="1">
            <a:spLocks noGrp="1"/>
          </p:cNvSpPr>
          <p:nvPr>
            <p:ph type="subTitle" idx="2"/>
          </p:nvPr>
        </p:nvSpPr>
        <p:spPr>
          <a:xfrm>
            <a:off x="671897" y="3334897"/>
            <a:ext cx="2031300" cy="4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1800" dirty="0" err="1"/>
              <a:t>Embedding</a:t>
            </a:r>
            <a:endParaRPr sz="1800" dirty="0"/>
          </a:p>
        </p:txBody>
      </p:sp>
      <p:sp>
        <p:nvSpPr>
          <p:cNvPr id="205" name="Google Shape;205;p31"/>
          <p:cNvSpPr txBox="1">
            <a:spLocks noGrp="1"/>
          </p:cNvSpPr>
          <p:nvPr>
            <p:ph type="subTitle" idx="3"/>
          </p:nvPr>
        </p:nvSpPr>
        <p:spPr>
          <a:xfrm>
            <a:off x="3367695" y="3616544"/>
            <a:ext cx="2229000" cy="869400"/>
          </a:xfrm>
          <a:prstGeom prst="rect">
            <a:avLst/>
          </a:prstGeom>
        </p:spPr>
        <p:txBody>
          <a:bodyPr spcFirstLastPara="1" wrap="square" lIns="91425" tIns="91425" rIns="91425" bIns="91425" anchor="t" anchorCtr="0">
            <a:noAutofit/>
          </a:bodyPr>
          <a:lstStyle/>
          <a:p>
            <a:pPr marL="0" lvl="0" indent="0"/>
            <a:r>
              <a:rPr lang="en-GB" dirty="0">
                <a:solidFill>
                  <a:schemeClr val="accent4">
                    <a:lumMod val="75000"/>
                    <a:lumOff val="25000"/>
                  </a:schemeClr>
                </a:solidFill>
                <a:latin typeface="Trebuchet MS" panose="020B0703020202090204" pitchFamily="34" charset="0"/>
              </a:rPr>
              <a:t>Mathematical method for </a:t>
            </a:r>
            <a:r>
              <a:rPr lang="en-GB" dirty="0" err="1">
                <a:solidFill>
                  <a:schemeClr val="accent4">
                    <a:lumMod val="75000"/>
                    <a:lumOff val="25000"/>
                  </a:schemeClr>
                </a:solidFill>
                <a:latin typeface="Trebuchet MS" panose="020B0703020202090204" pitchFamily="34" charset="0"/>
              </a:rPr>
              <a:t>modeling</a:t>
            </a:r>
            <a:r>
              <a:rPr lang="en-GB" dirty="0">
                <a:solidFill>
                  <a:schemeClr val="accent4">
                    <a:lumMod val="75000"/>
                    <a:lumOff val="25000"/>
                  </a:schemeClr>
                </a:solidFill>
                <a:latin typeface="Trebuchet MS" panose="020B0703020202090204" pitchFamily="34" charset="0"/>
              </a:rPr>
              <a:t> the meaning of words and passages by analysing a corpus of texts</a:t>
            </a:r>
            <a:endParaRPr dirty="0">
              <a:solidFill>
                <a:schemeClr val="accent4">
                  <a:lumMod val="75000"/>
                  <a:lumOff val="25000"/>
                </a:schemeClr>
              </a:solidFill>
              <a:latin typeface="Trebuchet MS" panose="020B0703020202090204" pitchFamily="34" charset="0"/>
            </a:endParaRPr>
          </a:p>
        </p:txBody>
      </p:sp>
      <p:sp>
        <p:nvSpPr>
          <p:cNvPr id="206" name="Google Shape;206;p31"/>
          <p:cNvSpPr txBox="1">
            <a:spLocks noGrp="1"/>
          </p:cNvSpPr>
          <p:nvPr>
            <p:ph type="subTitle" idx="4"/>
          </p:nvPr>
        </p:nvSpPr>
        <p:spPr>
          <a:xfrm>
            <a:off x="3466545" y="3334897"/>
            <a:ext cx="2031300" cy="4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1800" dirty="0"/>
              <a:t>LSI</a:t>
            </a:r>
            <a:endParaRPr sz="1800" dirty="0"/>
          </a:p>
        </p:txBody>
      </p:sp>
      <p:sp>
        <p:nvSpPr>
          <p:cNvPr id="207" name="Google Shape;207;p31"/>
          <p:cNvSpPr txBox="1">
            <a:spLocks noGrp="1"/>
          </p:cNvSpPr>
          <p:nvPr>
            <p:ph type="subTitle" idx="5"/>
          </p:nvPr>
        </p:nvSpPr>
        <p:spPr>
          <a:xfrm>
            <a:off x="6113359" y="3616544"/>
            <a:ext cx="2229000" cy="869400"/>
          </a:xfrm>
          <a:prstGeom prst="rect">
            <a:avLst/>
          </a:prstGeom>
        </p:spPr>
        <p:txBody>
          <a:bodyPr spcFirstLastPara="1" wrap="square" lIns="91425" tIns="91425" rIns="91425" bIns="91425" anchor="t" anchorCtr="0">
            <a:noAutofit/>
          </a:bodyPr>
          <a:lstStyle/>
          <a:p>
            <a:pPr marL="0" indent="0"/>
            <a:r>
              <a:rPr lang="en-US" dirty="0">
                <a:solidFill>
                  <a:schemeClr val="accent4">
                    <a:lumMod val="75000"/>
                    <a:lumOff val="25000"/>
                  </a:schemeClr>
                </a:solidFill>
                <a:latin typeface="Trebuchet MS" panose="020B0703020202090204" pitchFamily="34" charset="0"/>
              </a:rPr>
              <a:t>Embedding method which embark a neural net with context and target word notions</a:t>
            </a:r>
          </a:p>
        </p:txBody>
      </p:sp>
      <p:sp>
        <p:nvSpPr>
          <p:cNvPr id="208" name="Google Shape;208;p31"/>
          <p:cNvSpPr txBox="1">
            <a:spLocks noGrp="1"/>
          </p:cNvSpPr>
          <p:nvPr>
            <p:ph type="subTitle" idx="6"/>
          </p:nvPr>
        </p:nvSpPr>
        <p:spPr>
          <a:xfrm>
            <a:off x="6212209" y="3334897"/>
            <a:ext cx="2031300" cy="400200"/>
          </a:xfrm>
          <a:prstGeom prst="rect">
            <a:avLst/>
          </a:prstGeom>
        </p:spPr>
        <p:txBody>
          <a:bodyPr spcFirstLastPara="1" wrap="square" lIns="91425" tIns="91425" rIns="91425" bIns="91425" anchor="b" anchorCtr="0">
            <a:noAutofit/>
          </a:bodyPr>
          <a:lstStyle/>
          <a:p>
            <a:pPr marL="0" lvl="0" indent="0"/>
            <a:r>
              <a:rPr lang="fr-FR" sz="1800" dirty="0"/>
              <a:t>Word2Vec</a:t>
            </a:r>
            <a:endParaRPr sz="1800" dirty="0"/>
          </a:p>
        </p:txBody>
      </p:sp>
      <p:cxnSp>
        <p:nvCxnSpPr>
          <p:cNvPr id="212" name="Google Shape;212;p31"/>
          <p:cNvCxnSpPr/>
          <p:nvPr/>
        </p:nvCxnSpPr>
        <p:spPr>
          <a:xfrm>
            <a:off x="1414847" y="3213865"/>
            <a:ext cx="545400" cy="0"/>
          </a:xfrm>
          <a:prstGeom prst="straightConnector1">
            <a:avLst/>
          </a:prstGeom>
          <a:noFill/>
          <a:ln w="19050" cap="flat" cmpd="sng">
            <a:solidFill>
              <a:srgbClr val="2F2F2F"/>
            </a:solidFill>
            <a:prstDash val="solid"/>
            <a:round/>
            <a:headEnd type="none" w="med" len="med"/>
            <a:tailEnd type="none" w="med" len="med"/>
          </a:ln>
        </p:spPr>
      </p:cxnSp>
      <p:cxnSp>
        <p:nvCxnSpPr>
          <p:cNvPr id="213" name="Google Shape;213;p31"/>
          <p:cNvCxnSpPr/>
          <p:nvPr/>
        </p:nvCxnSpPr>
        <p:spPr>
          <a:xfrm>
            <a:off x="4209495" y="3213865"/>
            <a:ext cx="545400" cy="0"/>
          </a:xfrm>
          <a:prstGeom prst="straightConnector1">
            <a:avLst/>
          </a:prstGeom>
          <a:noFill/>
          <a:ln w="19050" cap="flat" cmpd="sng">
            <a:solidFill>
              <a:srgbClr val="2F2F2F"/>
            </a:solidFill>
            <a:prstDash val="solid"/>
            <a:round/>
            <a:headEnd type="none" w="med" len="med"/>
            <a:tailEnd type="none" w="med" len="med"/>
          </a:ln>
        </p:spPr>
      </p:cxnSp>
      <p:cxnSp>
        <p:nvCxnSpPr>
          <p:cNvPr id="214" name="Google Shape;214;p31"/>
          <p:cNvCxnSpPr/>
          <p:nvPr/>
        </p:nvCxnSpPr>
        <p:spPr>
          <a:xfrm>
            <a:off x="6955159" y="3213865"/>
            <a:ext cx="545400" cy="0"/>
          </a:xfrm>
          <a:prstGeom prst="straightConnector1">
            <a:avLst/>
          </a:prstGeom>
          <a:noFill/>
          <a:ln w="19050" cap="flat" cmpd="sng">
            <a:solidFill>
              <a:srgbClr val="2F2F2F"/>
            </a:solidFill>
            <a:prstDash val="solid"/>
            <a:round/>
            <a:headEnd type="none" w="med" len="med"/>
            <a:tailEnd type="none" w="med" len="med"/>
          </a:ln>
        </p:spPr>
      </p:cxnSp>
      <p:pic>
        <p:nvPicPr>
          <p:cNvPr id="15" name="Google Shape;376;p36">
            <a:extLst>
              <a:ext uri="{FF2B5EF4-FFF2-40B4-BE49-F238E27FC236}">
                <a16:creationId xmlns:a16="http://schemas.microsoft.com/office/drawing/2014/main" id="{92DD11C2-D43D-4F84-9628-81527D0F43E8}"/>
              </a:ext>
            </a:extLst>
          </p:cNvPr>
          <p:cNvPicPr preferRelativeResize="0">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778544" y="1625925"/>
            <a:ext cx="1872000" cy="1395582"/>
          </a:xfrm>
          <a:prstGeom prst="rect">
            <a:avLst/>
          </a:prstGeom>
          <a:noFill/>
          <a:ln>
            <a:noFill/>
          </a:ln>
        </p:spPr>
      </p:pic>
      <p:pic>
        <p:nvPicPr>
          <p:cNvPr id="16" name="Google Shape;377;p36">
            <a:extLst>
              <a:ext uri="{FF2B5EF4-FFF2-40B4-BE49-F238E27FC236}">
                <a16:creationId xmlns:a16="http://schemas.microsoft.com/office/drawing/2014/main" id="{50F73F91-80EE-46A1-99ED-8815F26F3388}"/>
              </a:ext>
            </a:extLst>
          </p:cNvPr>
          <p:cNvPicPr preferRelativeResize="0">
            <a:picLocks noChangeAspect="1"/>
          </p:cNvPicPr>
          <p:nvPr/>
        </p:nvPicPr>
        <p:blipFill rotWithShape="1">
          <a:blip r:embed="rId4" cstate="email">
            <a:alphaModFix/>
            <a:extLst>
              <a:ext uri="{28A0092B-C50C-407E-A947-70E740481C1C}">
                <a14:useLocalDpi xmlns:a14="http://schemas.microsoft.com/office/drawing/2010/main"/>
              </a:ext>
            </a:extLst>
          </a:blip>
          <a:srcRect/>
          <a:stretch/>
        </p:blipFill>
        <p:spPr>
          <a:xfrm>
            <a:off x="6276396" y="1625927"/>
            <a:ext cx="1872000" cy="1422254"/>
          </a:xfrm>
          <a:prstGeom prst="rect">
            <a:avLst/>
          </a:prstGeom>
          <a:noFill/>
          <a:ln>
            <a:noFill/>
          </a:ln>
        </p:spPr>
      </p:pic>
      <p:pic>
        <p:nvPicPr>
          <p:cNvPr id="17" name="Google Shape;494;p43">
            <a:extLst>
              <a:ext uri="{FF2B5EF4-FFF2-40B4-BE49-F238E27FC236}">
                <a16:creationId xmlns:a16="http://schemas.microsoft.com/office/drawing/2014/main" id="{3F29BE5E-2D7A-4DBE-AD80-745604D2E810}"/>
              </a:ext>
            </a:extLst>
          </p:cNvPr>
          <p:cNvPicPr preferRelativeResize="0">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538434" y="1625928"/>
            <a:ext cx="1872000" cy="1391059"/>
          </a:xfrm>
          <a:prstGeom prst="rect">
            <a:avLst/>
          </a:prstGeom>
          <a:noFill/>
          <a:ln>
            <a:noFill/>
          </a:ln>
        </p:spPr>
      </p:pic>
      <p:sp>
        <p:nvSpPr>
          <p:cNvPr id="18" name="Google Shape;389;p38">
            <a:extLst>
              <a:ext uri="{FF2B5EF4-FFF2-40B4-BE49-F238E27FC236}">
                <a16:creationId xmlns:a16="http://schemas.microsoft.com/office/drawing/2014/main" id="{BDAF8E84-4C27-C34A-9CE9-50DE15807E12}"/>
              </a:ext>
            </a:extLst>
          </p:cNvPr>
          <p:cNvSpPr/>
          <p:nvPr/>
        </p:nvSpPr>
        <p:spPr>
          <a:xfrm>
            <a:off x="7544722" y="621302"/>
            <a:ext cx="692100" cy="3366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4;p38">
            <a:extLst>
              <a:ext uri="{FF2B5EF4-FFF2-40B4-BE49-F238E27FC236}">
                <a16:creationId xmlns:a16="http://schemas.microsoft.com/office/drawing/2014/main" id="{B4E2C200-BD80-B244-A0D4-CE3F0680BE3C}"/>
              </a:ext>
            </a:extLst>
          </p:cNvPr>
          <p:cNvSpPr txBox="1"/>
          <p:nvPr/>
        </p:nvSpPr>
        <p:spPr>
          <a:xfrm>
            <a:off x="7667722" y="605830"/>
            <a:ext cx="446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2F2F2F"/>
                </a:solidFill>
                <a:latin typeface="Reem Kufi"/>
                <a:ea typeface="Reem Kufi"/>
                <a:cs typeface="Reem Kufi"/>
                <a:sym typeface="Reem Kufi"/>
              </a:rPr>
              <a:t>02</a:t>
            </a:r>
            <a:endParaRPr b="1" dirty="0">
              <a:solidFill>
                <a:srgbClr val="2F2F2F"/>
              </a:solidFill>
              <a:latin typeface="Reem Kufi"/>
              <a:ea typeface="Reem Kufi"/>
              <a:cs typeface="Reem Kufi"/>
              <a:sym typeface="Reem Kufi"/>
            </a:endParaRPr>
          </a:p>
        </p:txBody>
      </p:sp>
      <p:sp>
        <p:nvSpPr>
          <p:cNvPr id="20" name="Rectangle 19">
            <a:extLst>
              <a:ext uri="{FF2B5EF4-FFF2-40B4-BE49-F238E27FC236}">
                <a16:creationId xmlns:a16="http://schemas.microsoft.com/office/drawing/2014/main" id="{A1B70786-933A-1041-A7C7-417942457DED}"/>
              </a:ext>
            </a:extLst>
          </p:cNvPr>
          <p:cNvSpPr/>
          <p:nvPr/>
        </p:nvSpPr>
        <p:spPr>
          <a:xfrm>
            <a:off x="6764756" y="636698"/>
            <a:ext cx="718466" cy="369332"/>
          </a:xfrm>
          <a:prstGeom prst="rect">
            <a:avLst/>
          </a:prstGeom>
        </p:spPr>
        <p:txBody>
          <a:bodyPr wrap="none">
            <a:spAutoFit/>
          </a:bodyPr>
          <a:lstStyle/>
          <a:p>
            <a:r>
              <a:rPr lang="fr-FR" sz="1800" b="1" dirty="0">
                <a:solidFill>
                  <a:srgbClr val="2F2F2F"/>
                </a:solidFill>
                <a:latin typeface="Reem Kufi"/>
                <a:sym typeface="Reem Kufi"/>
              </a:rPr>
              <a:t>STEP</a:t>
            </a:r>
            <a:endParaRPr lang="fr-FR" sz="1100" dirty="0"/>
          </a:p>
        </p:txBody>
      </p:sp>
    </p:spTree>
    <p:extLst>
      <p:ext uri="{BB962C8B-B14F-4D97-AF65-F5344CB8AC3E}">
        <p14:creationId xmlns:p14="http://schemas.microsoft.com/office/powerpoint/2010/main" val="2325370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3"/>
          <p:cNvSpPr txBox="1">
            <a:spLocks noGrp="1"/>
          </p:cNvSpPr>
          <p:nvPr>
            <p:ph type="ctrTitle" idx="15"/>
          </p:nvPr>
        </p:nvSpPr>
        <p:spPr>
          <a:xfrm>
            <a:off x="719999" y="383872"/>
            <a:ext cx="2604477"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FIRST SUGGESTIONS </a:t>
            </a:r>
            <a:endParaRPr dirty="0"/>
          </a:p>
        </p:txBody>
      </p:sp>
      <p:sp>
        <p:nvSpPr>
          <p:cNvPr id="247" name="Google Shape;247;p33"/>
          <p:cNvSpPr txBox="1">
            <a:spLocks noGrp="1"/>
          </p:cNvSpPr>
          <p:nvPr>
            <p:ph type="ctrTitle" idx="4"/>
          </p:nvPr>
        </p:nvSpPr>
        <p:spPr>
          <a:xfrm>
            <a:off x="3642093" y="3201044"/>
            <a:ext cx="1851600" cy="326100"/>
          </a:xfrm>
          <a:prstGeom prst="rect">
            <a:avLst/>
          </a:prstGeom>
        </p:spPr>
        <p:txBody>
          <a:bodyPr spcFirstLastPara="1" wrap="square" lIns="91425" tIns="91425" rIns="91425" bIns="91425" anchor="b" anchorCtr="0">
            <a:noAutofit/>
          </a:bodyPr>
          <a:lstStyle/>
          <a:p>
            <a:r>
              <a:rPr lang="en-GB"/>
              <a:t>Adjust positioning based on competition</a:t>
            </a:r>
          </a:p>
        </p:txBody>
      </p:sp>
      <p:sp>
        <p:nvSpPr>
          <p:cNvPr id="248" name="Google Shape;248;p33"/>
          <p:cNvSpPr txBox="1">
            <a:spLocks noGrp="1"/>
          </p:cNvSpPr>
          <p:nvPr>
            <p:ph type="subTitle" idx="5"/>
          </p:nvPr>
        </p:nvSpPr>
        <p:spPr>
          <a:xfrm>
            <a:off x="3642092" y="3406958"/>
            <a:ext cx="1995759" cy="1503661"/>
          </a:xfrm>
          <a:prstGeom prst="rect">
            <a:avLst/>
          </a:prstGeom>
          <a:noFill/>
          <a:ln>
            <a:noFill/>
          </a:ln>
        </p:spPr>
        <p:txBody>
          <a:bodyPr spcFirstLastPara="1" wrap="square" lIns="91425" tIns="91425" rIns="91425" bIns="91425" anchor="t" anchorCtr="0">
            <a:noAutofit/>
          </a:bodyPr>
          <a:lstStyle/>
          <a:p>
            <a:pPr marL="0" indent="0"/>
            <a:r>
              <a:rPr lang="en-GB" sz="1100" dirty="0">
                <a:solidFill>
                  <a:schemeClr val="accent4">
                    <a:lumMod val="75000"/>
                    <a:lumOff val="25000"/>
                  </a:schemeClr>
                </a:solidFill>
                <a:latin typeface="Trebuchet MS" panose="020B0703020202090204" pitchFamily="34" charset="0"/>
              </a:rPr>
              <a:t>On a larger scale, we’ll also be able to provide qualitative insight so as what positioning (type of cuisine, type of atmosphere) works best in Canary Wharf or doesn’t exist yet (to differentiate).</a:t>
            </a:r>
          </a:p>
        </p:txBody>
      </p:sp>
      <p:sp>
        <p:nvSpPr>
          <p:cNvPr id="249" name="Google Shape;249;p33"/>
          <p:cNvSpPr txBox="1">
            <a:spLocks noGrp="1"/>
          </p:cNvSpPr>
          <p:nvPr>
            <p:ph type="ctrTitle" idx="6"/>
          </p:nvPr>
        </p:nvSpPr>
        <p:spPr>
          <a:xfrm>
            <a:off x="6177066" y="3062247"/>
            <a:ext cx="1851600" cy="32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…O</a:t>
            </a:r>
            <a:r>
              <a:rPr lang="en" dirty="0"/>
              <a:t>r: Contain Costs</a:t>
            </a:r>
            <a:endParaRPr dirty="0"/>
          </a:p>
        </p:txBody>
      </p:sp>
      <p:sp>
        <p:nvSpPr>
          <p:cNvPr id="250" name="Google Shape;250;p33"/>
          <p:cNvSpPr txBox="1">
            <a:spLocks noGrp="1"/>
          </p:cNvSpPr>
          <p:nvPr>
            <p:ph type="subTitle" idx="7"/>
          </p:nvPr>
        </p:nvSpPr>
        <p:spPr>
          <a:xfrm>
            <a:off x="6177065" y="3341638"/>
            <a:ext cx="2615870" cy="860100"/>
          </a:xfrm>
          <a:prstGeom prst="rect">
            <a:avLst/>
          </a:prstGeom>
          <a:noFill/>
          <a:ln>
            <a:noFill/>
          </a:ln>
        </p:spPr>
        <p:txBody>
          <a:bodyPr spcFirstLastPara="1" wrap="square" lIns="91425" tIns="91425" rIns="91425" bIns="91425" anchor="t" anchorCtr="0">
            <a:noAutofit/>
          </a:bodyPr>
          <a:lstStyle/>
          <a:p>
            <a:pPr marL="0" indent="0"/>
            <a:r>
              <a:rPr lang="en-GB" sz="1050" dirty="0">
                <a:solidFill>
                  <a:schemeClr val="accent4">
                    <a:lumMod val="75000"/>
                    <a:lumOff val="25000"/>
                  </a:schemeClr>
                </a:solidFill>
                <a:latin typeface="Trebuchet MS" panose="020B0703020202090204" pitchFamily="34" charset="0"/>
              </a:rPr>
              <a:t>For costs, Bokan 37 should make efforts to contain:</a:t>
            </a:r>
          </a:p>
          <a:p>
            <a:pPr marL="171450" lvl="0" indent="-171450">
              <a:buFont typeface="Arial" panose="020B0604020202020204" pitchFamily="34" charset="0"/>
              <a:buChar char="•"/>
            </a:pPr>
            <a:r>
              <a:rPr lang="en-GB" sz="1050" i="1" dirty="0">
                <a:solidFill>
                  <a:srgbClr val="2F2F2F">
                    <a:lumMod val="75000"/>
                    <a:lumOff val="25000"/>
                  </a:srgbClr>
                </a:solidFill>
                <a:latin typeface="Trebuchet MS" panose="020B0703020202090204" pitchFamily="34" charset="0"/>
              </a:rPr>
              <a:t>Fixed costs</a:t>
            </a:r>
            <a:r>
              <a:rPr lang="en-GB" sz="1050" dirty="0">
                <a:solidFill>
                  <a:srgbClr val="2F2F2F">
                    <a:lumMod val="75000"/>
                    <a:lumOff val="25000"/>
                  </a:srgbClr>
                </a:solidFill>
                <a:latin typeface="Trebuchet MS" panose="020B0703020202090204" pitchFamily="34" charset="0"/>
              </a:rPr>
              <a:t>: optimize overhead costs</a:t>
            </a:r>
          </a:p>
          <a:p>
            <a:pPr marL="171450" indent="-171450">
              <a:buFont typeface="Arial" panose="020B0604020202020204" pitchFamily="34" charset="0"/>
              <a:buChar char="•"/>
            </a:pPr>
            <a:r>
              <a:rPr lang="en-GB" sz="1050" i="1" dirty="0">
                <a:solidFill>
                  <a:srgbClr val="2F2F2F">
                    <a:lumMod val="75000"/>
                    <a:lumOff val="25000"/>
                  </a:srgbClr>
                </a:solidFill>
                <a:latin typeface="Trebuchet MS" panose="020B0703020202090204" pitchFamily="34" charset="0"/>
              </a:rPr>
              <a:t>Variable costs</a:t>
            </a:r>
            <a:r>
              <a:rPr lang="en-GB" sz="1050" dirty="0">
                <a:solidFill>
                  <a:srgbClr val="2F2F2F">
                    <a:lumMod val="75000"/>
                    <a:lumOff val="25000"/>
                  </a:srgbClr>
                </a:solidFill>
                <a:latin typeface="Trebuchet MS" panose="020B0703020202090204" pitchFamily="34" charset="0"/>
              </a:rPr>
              <a:t>: workforce costs and purchase of food and drinks should be optimized as well – keeping in mind the impact on quality.</a:t>
            </a:r>
            <a:endParaRPr lang="en-GB" sz="1050" dirty="0">
              <a:solidFill>
                <a:schemeClr val="accent4">
                  <a:lumMod val="75000"/>
                  <a:lumOff val="25000"/>
                </a:schemeClr>
              </a:solidFill>
              <a:latin typeface="Trebuchet MS" panose="020B0703020202090204" pitchFamily="34" charset="0"/>
            </a:endParaRPr>
          </a:p>
          <a:p>
            <a:pPr marL="0" indent="0"/>
            <a:endParaRPr lang="en-GB" sz="300" dirty="0">
              <a:solidFill>
                <a:schemeClr val="accent4">
                  <a:lumMod val="75000"/>
                  <a:lumOff val="25000"/>
                </a:schemeClr>
              </a:solidFill>
              <a:latin typeface="Trebuchet MS" panose="020B0703020202090204" pitchFamily="34" charset="0"/>
            </a:endParaRPr>
          </a:p>
          <a:p>
            <a:pPr marL="0" indent="0"/>
            <a:r>
              <a:rPr lang="en-GB" sz="1050" dirty="0">
                <a:solidFill>
                  <a:schemeClr val="accent4">
                    <a:lumMod val="75000"/>
                    <a:lumOff val="25000"/>
                  </a:schemeClr>
                </a:solidFill>
                <a:latin typeface="Trebuchet MS" panose="020B0703020202090204" pitchFamily="34" charset="0"/>
              </a:rPr>
              <a:t>For this, we would need more financial information (P&amp;L, CF statement, etc.).</a:t>
            </a:r>
            <a:endParaRPr lang="en-GB" sz="1050" dirty="0">
              <a:solidFill>
                <a:srgbClr val="2F2F2F">
                  <a:lumMod val="75000"/>
                  <a:lumOff val="25000"/>
                </a:srgbClr>
              </a:solidFill>
              <a:latin typeface="Trebuchet MS" panose="020B0703020202090204" pitchFamily="34" charset="0"/>
            </a:endParaRPr>
          </a:p>
        </p:txBody>
      </p:sp>
      <p:sp>
        <p:nvSpPr>
          <p:cNvPr id="251" name="Google Shape;251;p33"/>
          <p:cNvSpPr txBox="1">
            <a:spLocks noGrp="1"/>
          </p:cNvSpPr>
          <p:nvPr>
            <p:ph type="ctrTitle" idx="8"/>
          </p:nvPr>
        </p:nvSpPr>
        <p:spPr>
          <a:xfrm>
            <a:off x="3642093" y="1090849"/>
            <a:ext cx="1851600" cy="32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Correct current flaws of the restaurant</a:t>
            </a:r>
            <a:endParaRPr dirty="0"/>
          </a:p>
        </p:txBody>
      </p:sp>
      <p:sp>
        <p:nvSpPr>
          <p:cNvPr id="252" name="Google Shape;252;p33"/>
          <p:cNvSpPr txBox="1">
            <a:spLocks noGrp="1"/>
          </p:cNvSpPr>
          <p:nvPr>
            <p:ph type="subTitle" idx="9"/>
          </p:nvPr>
        </p:nvSpPr>
        <p:spPr>
          <a:xfrm>
            <a:off x="3642093" y="1296688"/>
            <a:ext cx="1995760" cy="1503661"/>
          </a:xfrm>
          <a:prstGeom prst="rect">
            <a:avLst/>
          </a:prstGeom>
          <a:noFill/>
          <a:ln>
            <a:noFill/>
          </a:ln>
        </p:spPr>
        <p:txBody>
          <a:bodyPr spcFirstLastPara="1" wrap="square" lIns="91425" tIns="91425" rIns="91425" bIns="91425" anchor="t" anchorCtr="0">
            <a:noAutofit/>
          </a:bodyPr>
          <a:lstStyle/>
          <a:p>
            <a:pPr marL="0" indent="0"/>
            <a:r>
              <a:rPr lang="en" sz="1100" dirty="0">
                <a:solidFill>
                  <a:schemeClr val="accent4">
                    <a:lumMod val="75000"/>
                    <a:lumOff val="25000"/>
                  </a:schemeClr>
                </a:solidFill>
                <a:latin typeface="Trebuchet MS" panose="020B0703020202090204" pitchFamily="34" charset="0"/>
              </a:rPr>
              <a:t>Based on technical analysis of comments, which isn’t complete yet, we’ll be able to identify the main pain points for customers of  Bokan 37, so that the restaurant can tackle these issues. </a:t>
            </a:r>
            <a:endParaRPr sz="1100" dirty="0">
              <a:solidFill>
                <a:schemeClr val="accent4">
                  <a:lumMod val="75000"/>
                  <a:lumOff val="25000"/>
                </a:schemeClr>
              </a:solidFill>
              <a:latin typeface="Trebuchet MS" panose="020B0703020202090204" pitchFamily="34" charset="0"/>
            </a:endParaRPr>
          </a:p>
        </p:txBody>
      </p:sp>
      <p:sp>
        <p:nvSpPr>
          <p:cNvPr id="253" name="Google Shape;253;p33"/>
          <p:cNvSpPr txBox="1">
            <a:spLocks noGrp="1"/>
          </p:cNvSpPr>
          <p:nvPr>
            <p:ph type="ctrTitle" idx="13"/>
          </p:nvPr>
        </p:nvSpPr>
        <p:spPr>
          <a:xfrm>
            <a:off x="6177066" y="1090849"/>
            <a:ext cx="2248483" cy="32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 leverages to increase profit: Augment Sales…</a:t>
            </a:r>
            <a:endParaRPr dirty="0"/>
          </a:p>
        </p:txBody>
      </p:sp>
      <p:sp>
        <p:nvSpPr>
          <p:cNvPr id="254" name="Google Shape;254;p33"/>
          <p:cNvSpPr txBox="1">
            <a:spLocks noGrp="1"/>
          </p:cNvSpPr>
          <p:nvPr>
            <p:ph type="subTitle" idx="14"/>
          </p:nvPr>
        </p:nvSpPr>
        <p:spPr>
          <a:xfrm>
            <a:off x="6177065" y="1313017"/>
            <a:ext cx="2779533" cy="860100"/>
          </a:xfrm>
          <a:prstGeom prst="rect">
            <a:avLst/>
          </a:prstGeom>
          <a:noFill/>
          <a:ln>
            <a:noFill/>
          </a:ln>
        </p:spPr>
        <p:txBody>
          <a:bodyPr spcFirstLastPara="1" wrap="square" lIns="91425" tIns="91425" rIns="91425" bIns="91425" anchor="t" anchorCtr="0">
            <a:noAutofit/>
          </a:bodyPr>
          <a:lstStyle/>
          <a:p>
            <a:pPr marL="0" indent="0"/>
            <a:r>
              <a:rPr lang="en-GB" sz="1050" dirty="0">
                <a:solidFill>
                  <a:schemeClr val="accent4">
                    <a:lumMod val="75000"/>
                    <a:lumOff val="25000"/>
                  </a:schemeClr>
                </a:solidFill>
                <a:latin typeface="Trebuchet MS" panose="020B0703020202090204" pitchFamily="34" charset="0"/>
              </a:rPr>
              <a:t>For Sales, Bokan 37 can:</a:t>
            </a:r>
          </a:p>
          <a:p>
            <a:pPr marL="171450" indent="-171450">
              <a:buFont typeface="Arial" panose="020B0604020202020204" pitchFamily="34" charset="0"/>
              <a:buChar char="•"/>
            </a:pPr>
            <a:r>
              <a:rPr lang="en-GB" sz="1050" i="1" dirty="0">
                <a:solidFill>
                  <a:schemeClr val="accent4">
                    <a:lumMod val="75000"/>
                    <a:lumOff val="25000"/>
                  </a:schemeClr>
                </a:solidFill>
                <a:latin typeface="Trebuchet MS" panose="020B0703020202090204" pitchFamily="34" charset="0"/>
              </a:rPr>
              <a:t>Reach more customers (OR)</a:t>
            </a:r>
            <a:r>
              <a:rPr lang="en-GB" sz="1050" dirty="0">
                <a:solidFill>
                  <a:schemeClr val="accent4">
                    <a:lumMod val="75000"/>
                    <a:lumOff val="25000"/>
                  </a:schemeClr>
                </a:solidFill>
                <a:latin typeface="Trebuchet MS" panose="020B0703020202090204" pitchFamily="34" charset="0"/>
              </a:rPr>
              <a:t>: leverage hotel resources, increase marketing</a:t>
            </a:r>
          </a:p>
          <a:p>
            <a:pPr marL="171450" indent="-171450">
              <a:buFont typeface="Arial" panose="020B0604020202020204" pitchFamily="34" charset="0"/>
              <a:buChar char="•"/>
            </a:pPr>
            <a:r>
              <a:rPr lang="en-GB" sz="1050" i="1" dirty="0">
                <a:solidFill>
                  <a:schemeClr val="accent4">
                    <a:lumMod val="75000"/>
                    <a:lumOff val="25000"/>
                  </a:schemeClr>
                </a:solidFill>
                <a:latin typeface="Trebuchet MS" panose="020B0703020202090204" pitchFamily="34" charset="0"/>
              </a:rPr>
              <a:t>Increase average spending</a:t>
            </a:r>
            <a:r>
              <a:rPr lang="en-GB" sz="1050" dirty="0">
                <a:solidFill>
                  <a:schemeClr val="accent4">
                    <a:lumMod val="75000"/>
                    <a:lumOff val="25000"/>
                  </a:schemeClr>
                </a:solidFill>
                <a:latin typeface="Trebuchet MS" panose="020B0703020202090204" pitchFamily="34" charset="0"/>
              </a:rPr>
              <a:t>: adjust prices based on competition/comments.</a:t>
            </a:r>
          </a:p>
          <a:p>
            <a:pPr marL="0" indent="0"/>
            <a:endParaRPr lang="en-GB" sz="300" dirty="0">
              <a:solidFill>
                <a:schemeClr val="accent4">
                  <a:lumMod val="75000"/>
                  <a:lumOff val="25000"/>
                </a:schemeClr>
              </a:solidFill>
              <a:latin typeface="Trebuchet MS" panose="020B0703020202090204" pitchFamily="34" charset="0"/>
            </a:endParaRPr>
          </a:p>
          <a:p>
            <a:pPr marL="0" indent="0"/>
            <a:r>
              <a:rPr lang="en-GB" sz="1050" dirty="0">
                <a:solidFill>
                  <a:schemeClr val="accent4">
                    <a:lumMod val="75000"/>
                    <a:lumOff val="25000"/>
                  </a:schemeClr>
                </a:solidFill>
                <a:latin typeface="Trebuchet MS" panose="020B0703020202090204" pitchFamily="34" charset="0"/>
              </a:rPr>
              <a:t>Key aspects are elasticity of customers (i.e. rev) to price and indirect impact of rev optimization (costs,</a:t>
            </a:r>
            <a:r>
              <a:rPr lang="en-GB" sz="800" dirty="0">
                <a:solidFill>
                  <a:schemeClr val="accent4">
                    <a:lumMod val="75000"/>
                    <a:lumOff val="25000"/>
                  </a:schemeClr>
                </a:solidFill>
                <a:latin typeface="Trebuchet MS" panose="020B0703020202090204" pitchFamily="34" charset="0"/>
              </a:rPr>
              <a:t> </a:t>
            </a:r>
            <a:r>
              <a:rPr lang="en-GB" sz="1050" dirty="0">
                <a:solidFill>
                  <a:schemeClr val="accent4">
                    <a:lumMod val="75000"/>
                    <a:lumOff val="25000"/>
                  </a:schemeClr>
                </a:solidFill>
                <a:latin typeface="Trebuchet MS" panose="020B0703020202090204" pitchFamily="34" charset="0"/>
              </a:rPr>
              <a:t>hotel brand image)</a:t>
            </a:r>
          </a:p>
        </p:txBody>
      </p:sp>
      <p:grpSp>
        <p:nvGrpSpPr>
          <p:cNvPr id="255" name="Google Shape;255;p33"/>
          <p:cNvGrpSpPr/>
          <p:nvPr/>
        </p:nvGrpSpPr>
        <p:grpSpPr>
          <a:xfrm>
            <a:off x="3315918" y="3003990"/>
            <a:ext cx="287825" cy="374700"/>
            <a:chOff x="3473425" y="3257013"/>
            <a:chExt cx="287825" cy="374700"/>
          </a:xfrm>
        </p:grpSpPr>
        <p:sp>
          <p:nvSpPr>
            <p:cNvPr id="256" name="Google Shape;256;p33"/>
            <p:cNvSpPr/>
            <p:nvPr/>
          </p:nvSpPr>
          <p:spPr>
            <a:xfrm>
              <a:off x="3611675" y="3541313"/>
              <a:ext cx="26575" cy="22050"/>
            </a:xfrm>
            <a:custGeom>
              <a:avLst/>
              <a:gdLst/>
              <a:ahLst/>
              <a:cxnLst/>
              <a:rect l="l" t="t" r="r" b="b"/>
              <a:pathLst>
                <a:path w="1063" h="882" extrusionOk="0">
                  <a:moveTo>
                    <a:pt x="225" y="0"/>
                  </a:moveTo>
                  <a:cubicBezTo>
                    <a:pt x="101" y="0"/>
                    <a:pt x="0" y="101"/>
                    <a:pt x="0" y="225"/>
                  </a:cubicBezTo>
                  <a:cubicBezTo>
                    <a:pt x="0" y="346"/>
                    <a:pt x="101" y="446"/>
                    <a:pt x="225" y="446"/>
                  </a:cubicBezTo>
                  <a:cubicBezTo>
                    <a:pt x="326" y="446"/>
                    <a:pt x="426" y="489"/>
                    <a:pt x="498" y="561"/>
                  </a:cubicBezTo>
                  <a:cubicBezTo>
                    <a:pt x="544" y="608"/>
                    <a:pt x="579" y="662"/>
                    <a:pt x="599" y="726"/>
                  </a:cubicBezTo>
                  <a:cubicBezTo>
                    <a:pt x="627" y="820"/>
                    <a:pt x="715" y="881"/>
                    <a:pt x="810" y="881"/>
                  </a:cubicBezTo>
                  <a:cubicBezTo>
                    <a:pt x="834" y="881"/>
                    <a:pt x="858" y="878"/>
                    <a:pt x="881" y="869"/>
                  </a:cubicBezTo>
                  <a:cubicBezTo>
                    <a:pt x="999" y="832"/>
                    <a:pt x="1063" y="705"/>
                    <a:pt x="1022" y="587"/>
                  </a:cubicBezTo>
                  <a:cubicBezTo>
                    <a:pt x="982" y="458"/>
                    <a:pt x="907" y="340"/>
                    <a:pt x="812" y="245"/>
                  </a:cubicBezTo>
                  <a:cubicBezTo>
                    <a:pt x="657" y="89"/>
                    <a:pt x="444" y="0"/>
                    <a:pt x="225" y="0"/>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257" name="Google Shape;257;p33"/>
            <p:cNvSpPr/>
            <p:nvPr/>
          </p:nvSpPr>
          <p:spPr>
            <a:xfrm>
              <a:off x="3627150" y="3567713"/>
              <a:ext cx="11100" cy="20900"/>
            </a:xfrm>
            <a:custGeom>
              <a:avLst/>
              <a:gdLst/>
              <a:ahLst/>
              <a:cxnLst/>
              <a:rect l="l" t="t" r="r" b="b"/>
              <a:pathLst>
                <a:path w="444" h="836" extrusionOk="0">
                  <a:moveTo>
                    <a:pt x="222" y="1"/>
                  </a:moveTo>
                  <a:cubicBezTo>
                    <a:pt x="98" y="1"/>
                    <a:pt x="0" y="101"/>
                    <a:pt x="0" y="225"/>
                  </a:cubicBezTo>
                  <a:lnTo>
                    <a:pt x="0" y="611"/>
                  </a:lnTo>
                  <a:cubicBezTo>
                    <a:pt x="0" y="735"/>
                    <a:pt x="98" y="835"/>
                    <a:pt x="222" y="835"/>
                  </a:cubicBezTo>
                  <a:cubicBezTo>
                    <a:pt x="346" y="835"/>
                    <a:pt x="444" y="735"/>
                    <a:pt x="444" y="611"/>
                  </a:cubicBezTo>
                  <a:lnTo>
                    <a:pt x="444" y="225"/>
                  </a:lnTo>
                  <a:cubicBezTo>
                    <a:pt x="444" y="101"/>
                    <a:pt x="346" y="1"/>
                    <a:pt x="222" y="1"/>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258" name="Google Shape;258;p33"/>
            <p:cNvSpPr/>
            <p:nvPr/>
          </p:nvSpPr>
          <p:spPr>
            <a:xfrm>
              <a:off x="3473425" y="3257013"/>
              <a:ext cx="287825" cy="374700"/>
            </a:xfrm>
            <a:custGeom>
              <a:avLst/>
              <a:gdLst/>
              <a:ahLst/>
              <a:cxnLst/>
              <a:rect l="l" t="t" r="r" b="b"/>
              <a:pathLst>
                <a:path w="11513" h="14988" extrusionOk="0">
                  <a:moveTo>
                    <a:pt x="3455" y="3326"/>
                  </a:moveTo>
                  <a:lnTo>
                    <a:pt x="3515" y="4017"/>
                  </a:lnTo>
                  <a:cubicBezTo>
                    <a:pt x="3397" y="4054"/>
                    <a:pt x="3291" y="4121"/>
                    <a:pt x="3201" y="4207"/>
                  </a:cubicBezTo>
                  <a:lnTo>
                    <a:pt x="2939" y="4472"/>
                  </a:lnTo>
                  <a:lnTo>
                    <a:pt x="2839" y="3326"/>
                  </a:lnTo>
                  <a:close/>
                  <a:moveTo>
                    <a:pt x="8581" y="5212"/>
                  </a:moveTo>
                  <a:cubicBezTo>
                    <a:pt x="9070" y="5212"/>
                    <a:pt x="9529" y="5598"/>
                    <a:pt x="9529" y="6159"/>
                  </a:cubicBezTo>
                  <a:cubicBezTo>
                    <a:pt x="9529" y="6717"/>
                    <a:pt x="9070" y="7103"/>
                    <a:pt x="8581" y="7103"/>
                  </a:cubicBezTo>
                  <a:cubicBezTo>
                    <a:pt x="8387" y="7103"/>
                    <a:pt x="8189" y="7042"/>
                    <a:pt x="8012" y="6907"/>
                  </a:cubicBezTo>
                  <a:lnTo>
                    <a:pt x="8205" y="6714"/>
                  </a:lnTo>
                  <a:cubicBezTo>
                    <a:pt x="8510" y="6406"/>
                    <a:pt x="8510" y="5908"/>
                    <a:pt x="8205" y="5600"/>
                  </a:cubicBezTo>
                  <a:lnTo>
                    <a:pt x="8012" y="5407"/>
                  </a:lnTo>
                  <a:cubicBezTo>
                    <a:pt x="8188" y="5272"/>
                    <a:pt x="8387" y="5212"/>
                    <a:pt x="8581" y="5212"/>
                  </a:cubicBezTo>
                  <a:close/>
                  <a:moveTo>
                    <a:pt x="6257" y="4424"/>
                  </a:moveTo>
                  <a:cubicBezTo>
                    <a:pt x="6344" y="4424"/>
                    <a:pt x="6431" y="4457"/>
                    <a:pt x="6498" y="4524"/>
                  </a:cubicBezTo>
                  <a:lnTo>
                    <a:pt x="7891" y="5914"/>
                  </a:lnTo>
                  <a:cubicBezTo>
                    <a:pt x="8023" y="6049"/>
                    <a:pt x="8023" y="6265"/>
                    <a:pt x="7891" y="6398"/>
                  </a:cubicBezTo>
                  <a:lnTo>
                    <a:pt x="6498" y="7791"/>
                  </a:lnTo>
                  <a:cubicBezTo>
                    <a:pt x="6431" y="7857"/>
                    <a:pt x="6344" y="7890"/>
                    <a:pt x="6257" y="7890"/>
                  </a:cubicBezTo>
                  <a:cubicBezTo>
                    <a:pt x="6169" y="7890"/>
                    <a:pt x="6082" y="7857"/>
                    <a:pt x="6014" y="7791"/>
                  </a:cubicBezTo>
                  <a:lnTo>
                    <a:pt x="5323" y="7097"/>
                  </a:lnTo>
                  <a:lnTo>
                    <a:pt x="5706" y="6711"/>
                  </a:lnTo>
                  <a:cubicBezTo>
                    <a:pt x="5893" y="6524"/>
                    <a:pt x="5974" y="6257"/>
                    <a:pt x="5919" y="5998"/>
                  </a:cubicBezTo>
                  <a:cubicBezTo>
                    <a:pt x="5899" y="5892"/>
                    <a:pt x="5807" y="5820"/>
                    <a:pt x="5704" y="5820"/>
                  </a:cubicBezTo>
                  <a:cubicBezTo>
                    <a:pt x="5688" y="5820"/>
                    <a:pt x="5673" y="5821"/>
                    <a:pt x="5657" y="5825"/>
                  </a:cubicBezTo>
                  <a:cubicBezTo>
                    <a:pt x="5536" y="5848"/>
                    <a:pt x="5458" y="5966"/>
                    <a:pt x="5484" y="6087"/>
                  </a:cubicBezTo>
                  <a:cubicBezTo>
                    <a:pt x="5507" y="6199"/>
                    <a:pt x="5473" y="6317"/>
                    <a:pt x="5392" y="6398"/>
                  </a:cubicBezTo>
                  <a:lnTo>
                    <a:pt x="3999" y="7791"/>
                  </a:lnTo>
                  <a:cubicBezTo>
                    <a:pt x="3933" y="7857"/>
                    <a:pt x="3846" y="7890"/>
                    <a:pt x="3758" y="7890"/>
                  </a:cubicBezTo>
                  <a:cubicBezTo>
                    <a:pt x="3671" y="7890"/>
                    <a:pt x="3584" y="7857"/>
                    <a:pt x="3518" y="7791"/>
                  </a:cubicBezTo>
                  <a:lnTo>
                    <a:pt x="2125" y="6398"/>
                  </a:lnTo>
                  <a:cubicBezTo>
                    <a:pt x="1992" y="6265"/>
                    <a:pt x="1992" y="6049"/>
                    <a:pt x="2125" y="5914"/>
                  </a:cubicBezTo>
                  <a:lnTo>
                    <a:pt x="3518" y="4524"/>
                  </a:lnTo>
                  <a:cubicBezTo>
                    <a:pt x="3584" y="4457"/>
                    <a:pt x="3671" y="4424"/>
                    <a:pt x="3758" y="4424"/>
                  </a:cubicBezTo>
                  <a:cubicBezTo>
                    <a:pt x="3846" y="4424"/>
                    <a:pt x="3933" y="4457"/>
                    <a:pt x="3999" y="4524"/>
                  </a:cubicBezTo>
                  <a:lnTo>
                    <a:pt x="5145" y="5669"/>
                  </a:lnTo>
                  <a:cubicBezTo>
                    <a:pt x="5194" y="5718"/>
                    <a:pt x="5248" y="5739"/>
                    <a:pt x="5301" y="5739"/>
                  </a:cubicBezTo>
                  <a:cubicBezTo>
                    <a:pt x="5474" y="5739"/>
                    <a:pt x="5622" y="5517"/>
                    <a:pt x="5461" y="5356"/>
                  </a:cubicBezTo>
                  <a:lnTo>
                    <a:pt x="5323" y="5215"/>
                  </a:lnTo>
                  <a:lnTo>
                    <a:pt x="6014" y="4524"/>
                  </a:lnTo>
                  <a:cubicBezTo>
                    <a:pt x="6082" y="4457"/>
                    <a:pt x="6169" y="4424"/>
                    <a:pt x="6257" y="4424"/>
                  </a:cubicBezTo>
                  <a:close/>
                  <a:moveTo>
                    <a:pt x="2390" y="3326"/>
                  </a:moveTo>
                  <a:lnTo>
                    <a:pt x="2528" y="4881"/>
                  </a:lnTo>
                  <a:lnTo>
                    <a:pt x="1808" y="5600"/>
                  </a:lnTo>
                  <a:cubicBezTo>
                    <a:pt x="1716" y="5695"/>
                    <a:pt x="1647" y="5808"/>
                    <a:pt x="1610" y="5934"/>
                  </a:cubicBezTo>
                  <a:cubicBezTo>
                    <a:pt x="1610" y="5934"/>
                    <a:pt x="1604" y="5934"/>
                    <a:pt x="1595" y="5934"/>
                  </a:cubicBezTo>
                  <a:cubicBezTo>
                    <a:pt x="1487" y="5934"/>
                    <a:pt x="832" y="5961"/>
                    <a:pt x="832" y="6611"/>
                  </a:cubicBezTo>
                  <a:lnTo>
                    <a:pt x="832" y="8894"/>
                  </a:lnTo>
                  <a:cubicBezTo>
                    <a:pt x="832" y="9086"/>
                    <a:pt x="919" y="9271"/>
                    <a:pt x="1065" y="9394"/>
                  </a:cubicBezTo>
                  <a:cubicBezTo>
                    <a:pt x="1071" y="9400"/>
                    <a:pt x="1707" y="9887"/>
                    <a:pt x="1866" y="10485"/>
                  </a:cubicBezTo>
                  <a:cubicBezTo>
                    <a:pt x="1736" y="10488"/>
                    <a:pt x="1607" y="10508"/>
                    <a:pt x="1480" y="10543"/>
                  </a:cubicBezTo>
                  <a:cubicBezTo>
                    <a:pt x="1290" y="10077"/>
                    <a:pt x="850" y="9720"/>
                    <a:pt x="847" y="9717"/>
                  </a:cubicBezTo>
                  <a:cubicBezTo>
                    <a:pt x="593" y="9518"/>
                    <a:pt x="444" y="9216"/>
                    <a:pt x="444" y="8894"/>
                  </a:cubicBezTo>
                  <a:lnTo>
                    <a:pt x="444" y="4374"/>
                  </a:lnTo>
                  <a:cubicBezTo>
                    <a:pt x="446" y="3795"/>
                    <a:pt x="913" y="3329"/>
                    <a:pt x="1491" y="3326"/>
                  </a:cubicBezTo>
                  <a:close/>
                  <a:moveTo>
                    <a:pt x="10018" y="3326"/>
                  </a:moveTo>
                  <a:cubicBezTo>
                    <a:pt x="10597" y="3326"/>
                    <a:pt x="11063" y="3795"/>
                    <a:pt x="11063" y="4374"/>
                  </a:cubicBezTo>
                  <a:lnTo>
                    <a:pt x="11063" y="8894"/>
                  </a:lnTo>
                  <a:lnTo>
                    <a:pt x="11066" y="8894"/>
                  </a:lnTo>
                  <a:cubicBezTo>
                    <a:pt x="11066" y="9216"/>
                    <a:pt x="10916" y="9518"/>
                    <a:pt x="10663" y="9717"/>
                  </a:cubicBezTo>
                  <a:cubicBezTo>
                    <a:pt x="10660" y="9720"/>
                    <a:pt x="10240" y="10045"/>
                    <a:pt x="10030" y="10546"/>
                  </a:cubicBezTo>
                  <a:cubicBezTo>
                    <a:pt x="9903" y="10508"/>
                    <a:pt x="9774" y="10488"/>
                    <a:pt x="9641" y="10485"/>
                  </a:cubicBezTo>
                  <a:cubicBezTo>
                    <a:pt x="9831" y="9858"/>
                    <a:pt x="10436" y="9400"/>
                    <a:pt x="10444" y="9397"/>
                  </a:cubicBezTo>
                  <a:cubicBezTo>
                    <a:pt x="10591" y="9271"/>
                    <a:pt x="10678" y="9089"/>
                    <a:pt x="10678" y="8894"/>
                  </a:cubicBezTo>
                  <a:lnTo>
                    <a:pt x="10678" y="6611"/>
                  </a:lnTo>
                  <a:cubicBezTo>
                    <a:pt x="10678" y="6000"/>
                    <a:pt x="9958" y="5934"/>
                    <a:pt x="9958" y="5934"/>
                  </a:cubicBezTo>
                  <a:cubicBezTo>
                    <a:pt x="9857" y="5324"/>
                    <a:pt x="9365" y="4852"/>
                    <a:pt x="8752" y="4780"/>
                  </a:cubicBezTo>
                  <a:cubicBezTo>
                    <a:pt x="8668" y="4380"/>
                    <a:pt x="8495" y="4005"/>
                    <a:pt x="8239" y="3686"/>
                  </a:cubicBezTo>
                  <a:cubicBezTo>
                    <a:pt x="8191" y="3625"/>
                    <a:pt x="8130" y="3600"/>
                    <a:pt x="8072" y="3600"/>
                  </a:cubicBezTo>
                  <a:cubicBezTo>
                    <a:pt x="7908" y="3600"/>
                    <a:pt x="7756" y="3796"/>
                    <a:pt x="7894" y="3965"/>
                  </a:cubicBezTo>
                  <a:cubicBezTo>
                    <a:pt x="8087" y="4210"/>
                    <a:pt x="8225" y="4495"/>
                    <a:pt x="8300" y="4797"/>
                  </a:cubicBezTo>
                  <a:cubicBezTo>
                    <a:pt x="8078" y="4846"/>
                    <a:pt x="7871" y="4947"/>
                    <a:pt x="7695" y="5091"/>
                  </a:cubicBezTo>
                  <a:lnTo>
                    <a:pt x="6811" y="4210"/>
                  </a:lnTo>
                  <a:cubicBezTo>
                    <a:pt x="6659" y="4056"/>
                    <a:pt x="6458" y="3979"/>
                    <a:pt x="6257" y="3979"/>
                  </a:cubicBezTo>
                  <a:cubicBezTo>
                    <a:pt x="6056" y="3979"/>
                    <a:pt x="5854" y="4056"/>
                    <a:pt x="5700" y="4210"/>
                  </a:cubicBezTo>
                  <a:lnTo>
                    <a:pt x="5009" y="4901"/>
                  </a:lnTo>
                  <a:lnTo>
                    <a:pt x="4316" y="4210"/>
                  </a:lnTo>
                  <a:cubicBezTo>
                    <a:pt x="4218" y="4109"/>
                    <a:pt x="4094" y="4040"/>
                    <a:pt x="3961" y="4005"/>
                  </a:cubicBezTo>
                  <a:lnTo>
                    <a:pt x="3901" y="3326"/>
                  </a:lnTo>
                  <a:close/>
                  <a:moveTo>
                    <a:pt x="2418" y="11021"/>
                  </a:moveTo>
                  <a:lnTo>
                    <a:pt x="2418" y="11021"/>
                  </a:lnTo>
                  <a:cubicBezTo>
                    <a:pt x="2902" y="11220"/>
                    <a:pt x="3219" y="11689"/>
                    <a:pt x="3219" y="12213"/>
                  </a:cubicBezTo>
                  <a:lnTo>
                    <a:pt x="3219" y="13710"/>
                  </a:lnTo>
                  <a:lnTo>
                    <a:pt x="2640" y="13710"/>
                  </a:lnTo>
                  <a:cubicBezTo>
                    <a:pt x="2525" y="13707"/>
                    <a:pt x="2430" y="13612"/>
                    <a:pt x="2427" y="13494"/>
                  </a:cubicBezTo>
                  <a:lnTo>
                    <a:pt x="2427" y="11274"/>
                  </a:lnTo>
                  <a:cubicBezTo>
                    <a:pt x="2427" y="11188"/>
                    <a:pt x="2424" y="11104"/>
                    <a:pt x="2418" y="11021"/>
                  </a:cubicBezTo>
                  <a:close/>
                  <a:moveTo>
                    <a:pt x="5755" y="10929"/>
                  </a:moveTo>
                  <a:cubicBezTo>
                    <a:pt x="6463" y="10929"/>
                    <a:pt x="7039" y="11502"/>
                    <a:pt x="7039" y="12213"/>
                  </a:cubicBezTo>
                  <a:lnTo>
                    <a:pt x="7039" y="13710"/>
                  </a:lnTo>
                  <a:lnTo>
                    <a:pt x="4471" y="13710"/>
                  </a:lnTo>
                  <a:lnTo>
                    <a:pt x="4471" y="12213"/>
                  </a:lnTo>
                  <a:cubicBezTo>
                    <a:pt x="4471" y="11502"/>
                    <a:pt x="5044" y="10929"/>
                    <a:pt x="5755" y="10929"/>
                  </a:cubicBezTo>
                  <a:close/>
                  <a:moveTo>
                    <a:pt x="1568" y="6378"/>
                  </a:moveTo>
                  <a:cubicBezTo>
                    <a:pt x="1595" y="6378"/>
                    <a:pt x="1612" y="6380"/>
                    <a:pt x="1612" y="6380"/>
                  </a:cubicBezTo>
                  <a:cubicBezTo>
                    <a:pt x="1647" y="6507"/>
                    <a:pt x="1716" y="6622"/>
                    <a:pt x="1808" y="6714"/>
                  </a:cubicBezTo>
                  <a:lnTo>
                    <a:pt x="3201" y="8108"/>
                  </a:lnTo>
                  <a:cubicBezTo>
                    <a:pt x="3355" y="8260"/>
                    <a:pt x="3557" y="8336"/>
                    <a:pt x="3758" y="8336"/>
                  </a:cubicBezTo>
                  <a:cubicBezTo>
                    <a:pt x="3959" y="8336"/>
                    <a:pt x="4160" y="8260"/>
                    <a:pt x="4313" y="8108"/>
                  </a:cubicBezTo>
                  <a:lnTo>
                    <a:pt x="5006" y="7414"/>
                  </a:lnTo>
                  <a:lnTo>
                    <a:pt x="5700" y="8108"/>
                  </a:lnTo>
                  <a:cubicBezTo>
                    <a:pt x="5853" y="8260"/>
                    <a:pt x="6054" y="8336"/>
                    <a:pt x="6255" y="8336"/>
                  </a:cubicBezTo>
                  <a:cubicBezTo>
                    <a:pt x="6456" y="8336"/>
                    <a:pt x="6657" y="8260"/>
                    <a:pt x="6811" y="8108"/>
                  </a:cubicBezTo>
                  <a:lnTo>
                    <a:pt x="7695" y="7224"/>
                  </a:lnTo>
                  <a:cubicBezTo>
                    <a:pt x="7962" y="7447"/>
                    <a:pt x="8274" y="7549"/>
                    <a:pt x="8580" y="7549"/>
                  </a:cubicBezTo>
                  <a:cubicBezTo>
                    <a:pt x="9223" y="7549"/>
                    <a:pt x="9840" y="7100"/>
                    <a:pt x="9955" y="6380"/>
                  </a:cubicBezTo>
                  <a:cubicBezTo>
                    <a:pt x="9955" y="6380"/>
                    <a:pt x="9957" y="6380"/>
                    <a:pt x="9961" y="6380"/>
                  </a:cubicBezTo>
                  <a:cubicBezTo>
                    <a:pt x="10001" y="6380"/>
                    <a:pt x="10231" y="6390"/>
                    <a:pt x="10231" y="6611"/>
                  </a:cubicBezTo>
                  <a:lnTo>
                    <a:pt x="10231" y="8894"/>
                  </a:lnTo>
                  <a:cubicBezTo>
                    <a:pt x="10228" y="8954"/>
                    <a:pt x="10205" y="9012"/>
                    <a:pt x="10159" y="9052"/>
                  </a:cubicBezTo>
                  <a:cubicBezTo>
                    <a:pt x="9653" y="9400"/>
                    <a:pt x="9313" y="9913"/>
                    <a:pt x="9163" y="10532"/>
                  </a:cubicBezTo>
                  <a:cubicBezTo>
                    <a:pt x="8389" y="10722"/>
                    <a:pt x="7845" y="11415"/>
                    <a:pt x="7842" y="12213"/>
                  </a:cubicBezTo>
                  <a:lnTo>
                    <a:pt x="7842" y="13710"/>
                  </a:lnTo>
                  <a:lnTo>
                    <a:pt x="7482" y="13710"/>
                  </a:lnTo>
                  <a:lnTo>
                    <a:pt x="7482" y="12213"/>
                  </a:lnTo>
                  <a:cubicBezTo>
                    <a:pt x="7482" y="11257"/>
                    <a:pt x="6708" y="10483"/>
                    <a:pt x="5752" y="10483"/>
                  </a:cubicBezTo>
                  <a:cubicBezTo>
                    <a:pt x="4799" y="10483"/>
                    <a:pt x="4025" y="11257"/>
                    <a:pt x="4025" y="12213"/>
                  </a:cubicBezTo>
                  <a:lnTo>
                    <a:pt x="4025" y="13710"/>
                  </a:lnTo>
                  <a:lnTo>
                    <a:pt x="3665" y="13710"/>
                  </a:lnTo>
                  <a:lnTo>
                    <a:pt x="3665" y="12213"/>
                  </a:lnTo>
                  <a:cubicBezTo>
                    <a:pt x="3662" y="11415"/>
                    <a:pt x="3118" y="10722"/>
                    <a:pt x="2344" y="10532"/>
                  </a:cubicBezTo>
                  <a:cubicBezTo>
                    <a:pt x="2194" y="9913"/>
                    <a:pt x="1854" y="9400"/>
                    <a:pt x="1348" y="9052"/>
                  </a:cubicBezTo>
                  <a:cubicBezTo>
                    <a:pt x="1301" y="9012"/>
                    <a:pt x="1278" y="8954"/>
                    <a:pt x="1278" y="8894"/>
                  </a:cubicBezTo>
                  <a:lnTo>
                    <a:pt x="1278" y="6611"/>
                  </a:lnTo>
                  <a:cubicBezTo>
                    <a:pt x="1278" y="6402"/>
                    <a:pt x="1477" y="6378"/>
                    <a:pt x="1568" y="6378"/>
                  </a:cubicBezTo>
                  <a:close/>
                  <a:moveTo>
                    <a:pt x="9088" y="11025"/>
                  </a:moveTo>
                  <a:cubicBezTo>
                    <a:pt x="9083" y="11105"/>
                    <a:pt x="9080" y="11188"/>
                    <a:pt x="9080" y="11274"/>
                  </a:cubicBezTo>
                  <a:lnTo>
                    <a:pt x="9080" y="13497"/>
                  </a:lnTo>
                  <a:cubicBezTo>
                    <a:pt x="9077" y="13612"/>
                    <a:pt x="8982" y="13707"/>
                    <a:pt x="8867" y="13710"/>
                  </a:cubicBezTo>
                  <a:lnTo>
                    <a:pt x="8288" y="13710"/>
                  </a:lnTo>
                  <a:lnTo>
                    <a:pt x="8288" y="12213"/>
                  </a:lnTo>
                  <a:cubicBezTo>
                    <a:pt x="8288" y="11690"/>
                    <a:pt x="8604" y="11221"/>
                    <a:pt x="9088" y="11025"/>
                  </a:cubicBezTo>
                  <a:close/>
                  <a:moveTo>
                    <a:pt x="1961" y="10929"/>
                  </a:moveTo>
                  <a:cubicBezTo>
                    <a:pt x="1975" y="11044"/>
                    <a:pt x="1981" y="11159"/>
                    <a:pt x="1981" y="11274"/>
                  </a:cubicBezTo>
                  <a:lnTo>
                    <a:pt x="1981" y="13497"/>
                  </a:lnTo>
                  <a:cubicBezTo>
                    <a:pt x="1987" y="13856"/>
                    <a:pt x="2280" y="14150"/>
                    <a:pt x="2640" y="14153"/>
                  </a:cubicBezTo>
                  <a:lnTo>
                    <a:pt x="3219" y="14153"/>
                  </a:lnTo>
                  <a:lnTo>
                    <a:pt x="3219" y="14542"/>
                  </a:lnTo>
                  <a:lnTo>
                    <a:pt x="2640" y="14542"/>
                  </a:lnTo>
                  <a:cubicBezTo>
                    <a:pt x="2064" y="14542"/>
                    <a:pt x="1595" y="14072"/>
                    <a:pt x="1595" y="13497"/>
                  </a:cubicBezTo>
                  <a:lnTo>
                    <a:pt x="1595" y="11274"/>
                  </a:lnTo>
                  <a:cubicBezTo>
                    <a:pt x="1595" y="11176"/>
                    <a:pt x="1589" y="11078"/>
                    <a:pt x="1578" y="10981"/>
                  </a:cubicBezTo>
                  <a:cubicBezTo>
                    <a:pt x="1693" y="10946"/>
                    <a:pt x="1952" y="10929"/>
                    <a:pt x="1961" y="10929"/>
                  </a:cubicBezTo>
                  <a:close/>
                  <a:moveTo>
                    <a:pt x="4025" y="14153"/>
                  </a:moveTo>
                  <a:lnTo>
                    <a:pt x="4025" y="14542"/>
                  </a:lnTo>
                  <a:lnTo>
                    <a:pt x="3665" y="14542"/>
                  </a:lnTo>
                  <a:lnTo>
                    <a:pt x="3665" y="14153"/>
                  </a:lnTo>
                  <a:close/>
                  <a:moveTo>
                    <a:pt x="7039" y="14153"/>
                  </a:moveTo>
                  <a:lnTo>
                    <a:pt x="7039" y="14542"/>
                  </a:lnTo>
                  <a:lnTo>
                    <a:pt x="4471" y="14542"/>
                  </a:lnTo>
                  <a:lnTo>
                    <a:pt x="4471" y="14153"/>
                  </a:lnTo>
                  <a:close/>
                  <a:moveTo>
                    <a:pt x="7842" y="14153"/>
                  </a:moveTo>
                  <a:lnTo>
                    <a:pt x="7842" y="14542"/>
                  </a:lnTo>
                  <a:lnTo>
                    <a:pt x="7482" y="14542"/>
                  </a:lnTo>
                  <a:lnTo>
                    <a:pt x="7482" y="14153"/>
                  </a:lnTo>
                  <a:close/>
                  <a:moveTo>
                    <a:pt x="9546" y="10929"/>
                  </a:moveTo>
                  <a:cubicBezTo>
                    <a:pt x="9555" y="10929"/>
                    <a:pt x="9814" y="10946"/>
                    <a:pt x="9929" y="10981"/>
                  </a:cubicBezTo>
                  <a:cubicBezTo>
                    <a:pt x="9920" y="11078"/>
                    <a:pt x="9915" y="11176"/>
                    <a:pt x="9915" y="11274"/>
                  </a:cubicBezTo>
                  <a:lnTo>
                    <a:pt x="9915" y="13497"/>
                  </a:lnTo>
                  <a:cubicBezTo>
                    <a:pt x="9912" y="14072"/>
                    <a:pt x="9445" y="14542"/>
                    <a:pt x="8867" y="14542"/>
                  </a:cubicBezTo>
                  <a:lnTo>
                    <a:pt x="8288" y="14542"/>
                  </a:lnTo>
                  <a:lnTo>
                    <a:pt x="8288" y="14153"/>
                  </a:lnTo>
                  <a:lnTo>
                    <a:pt x="8867" y="14153"/>
                  </a:lnTo>
                  <a:cubicBezTo>
                    <a:pt x="9230" y="14150"/>
                    <a:pt x="9520" y="13856"/>
                    <a:pt x="9526" y="13497"/>
                  </a:cubicBezTo>
                  <a:lnTo>
                    <a:pt x="9526" y="11274"/>
                  </a:lnTo>
                  <a:cubicBezTo>
                    <a:pt x="9526" y="11159"/>
                    <a:pt x="9532" y="11044"/>
                    <a:pt x="9546" y="10929"/>
                  </a:cubicBezTo>
                  <a:close/>
                  <a:moveTo>
                    <a:pt x="2921" y="1"/>
                  </a:moveTo>
                  <a:cubicBezTo>
                    <a:pt x="2898" y="1"/>
                    <a:pt x="2876" y="2"/>
                    <a:pt x="2853" y="4"/>
                  </a:cubicBezTo>
                  <a:cubicBezTo>
                    <a:pt x="2439" y="41"/>
                    <a:pt x="2133" y="407"/>
                    <a:pt x="2171" y="819"/>
                  </a:cubicBezTo>
                  <a:lnTo>
                    <a:pt x="2352" y="2883"/>
                  </a:lnTo>
                  <a:lnTo>
                    <a:pt x="1491" y="2883"/>
                  </a:lnTo>
                  <a:cubicBezTo>
                    <a:pt x="668" y="2883"/>
                    <a:pt x="0" y="3551"/>
                    <a:pt x="0" y="4374"/>
                  </a:cubicBezTo>
                  <a:lnTo>
                    <a:pt x="0" y="8894"/>
                  </a:lnTo>
                  <a:cubicBezTo>
                    <a:pt x="0" y="9354"/>
                    <a:pt x="210" y="9786"/>
                    <a:pt x="576" y="10068"/>
                  </a:cubicBezTo>
                  <a:cubicBezTo>
                    <a:pt x="582" y="10074"/>
                    <a:pt x="1152" y="10526"/>
                    <a:pt x="1152" y="11274"/>
                  </a:cubicBezTo>
                  <a:lnTo>
                    <a:pt x="1152" y="13497"/>
                  </a:lnTo>
                  <a:cubicBezTo>
                    <a:pt x="1152" y="14320"/>
                    <a:pt x="1820" y="14985"/>
                    <a:pt x="2643" y="14988"/>
                  </a:cubicBezTo>
                  <a:lnTo>
                    <a:pt x="8867" y="14988"/>
                  </a:lnTo>
                  <a:cubicBezTo>
                    <a:pt x="9690" y="14985"/>
                    <a:pt x="10358" y="14320"/>
                    <a:pt x="10361" y="13497"/>
                  </a:cubicBezTo>
                  <a:lnTo>
                    <a:pt x="10361" y="11274"/>
                  </a:lnTo>
                  <a:cubicBezTo>
                    <a:pt x="10361" y="10526"/>
                    <a:pt x="10928" y="10077"/>
                    <a:pt x="10937" y="10071"/>
                  </a:cubicBezTo>
                  <a:cubicBezTo>
                    <a:pt x="11299" y="9789"/>
                    <a:pt x="11512" y="9354"/>
                    <a:pt x="11512" y="8896"/>
                  </a:cubicBezTo>
                  <a:lnTo>
                    <a:pt x="11512" y="4374"/>
                  </a:lnTo>
                  <a:cubicBezTo>
                    <a:pt x="11510" y="3551"/>
                    <a:pt x="10842" y="2883"/>
                    <a:pt x="10018" y="2883"/>
                  </a:cubicBezTo>
                  <a:lnTo>
                    <a:pt x="3861" y="2883"/>
                  </a:lnTo>
                  <a:lnTo>
                    <a:pt x="3763" y="1766"/>
                  </a:lnTo>
                  <a:cubicBezTo>
                    <a:pt x="3752" y="1652"/>
                    <a:pt x="3654" y="1563"/>
                    <a:pt x="3541" y="1563"/>
                  </a:cubicBezTo>
                  <a:cubicBezTo>
                    <a:pt x="3535" y="1563"/>
                    <a:pt x="3528" y="1564"/>
                    <a:pt x="3521" y="1564"/>
                  </a:cubicBezTo>
                  <a:cubicBezTo>
                    <a:pt x="3397" y="1576"/>
                    <a:pt x="3308" y="1682"/>
                    <a:pt x="3319" y="1806"/>
                  </a:cubicBezTo>
                  <a:lnTo>
                    <a:pt x="3414" y="2883"/>
                  </a:lnTo>
                  <a:lnTo>
                    <a:pt x="2798" y="2883"/>
                  </a:lnTo>
                  <a:lnTo>
                    <a:pt x="2614" y="781"/>
                  </a:lnTo>
                  <a:cubicBezTo>
                    <a:pt x="2603" y="614"/>
                    <a:pt x="2726" y="467"/>
                    <a:pt x="2893" y="453"/>
                  </a:cubicBezTo>
                  <a:cubicBezTo>
                    <a:pt x="2902" y="452"/>
                    <a:pt x="2911" y="452"/>
                    <a:pt x="2920" y="452"/>
                  </a:cubicBezTo>
                  <a:cubicBezTo>
                    <a:pt x="3073" y="452"/>
                    <a:pt x="3205" y="569"/>
                    <a:pt x="3224" y="727"/>
                  </a:cubicBezTo>
                  <a:lnTo>
                    <a:pt x="3262" y="1164"/>
                  </a:lnTo>
                  <a:cubicBezTo>
                    <a:pt x="3273" y="1278"/>
                    <a:pt x="3368" y="1367"/>
                    <a:pt x="3483" y="1367"/>
                  </a:cubicBezTo>
                  <a:cubicBezTo>
                    <a:pt x="3490" y="1367"/>
                    <a:pt x="3497" y="1366"/>
                    <a:pt x="3504" y="1366"/>
                  </a:cubicBezTo>
                  <a:cubicBezTo>
                    <a:pt x="3625" y="1354"/>
                    <a:pt x="3717" y="1248"/>
                    <a:pt x="3705" y="1124"/>
                  </a:cubicBezTo>
                  <a:lnTo>
                    <a:pt x="3668" y="686"/>
                  </a:lnTo>
                  <a:cubicBezTo>
                    <a:pt x="3632" y="297"/>
                    <a:pt x="3304" y="1"/>
                    <a:pt x="2921" y="1"/>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grpSp>
      <p:grpSp>
        <p:nvGrpSpPr>
          <p:cNvPr id="259" name="Google Shape;259;p33"/>
          <p:cNvGrpSpPr/>
          <p:nvPr/>
        </p:nvGrpSpPr>
        <p:grpSpPr>
          <a:xfrm>
            <a:off x="5929624" y="3003990"/>
            <a:ext cx="130000" cy="374625"/>
            <a:chOff x="2961375" y="2647163"/>
            <a:chExt cx="130000" cy="374625"/>
          </a:xfrm>
        </p:grpSpPr>
        <p:sp>
          <p:nvSpPr>
            <p:cNvPr id="260" name="Google Shape;260;p33"/>
            <p:cNvSpPr/>
            <p:nvPr/>
          </p:nvSpPr>
          <p:spPr>
            <a:xfrm>
              <a:off x="2989925" y="2687613"/>
              <a:ext cx="72950" cy="178150"/>
            </a:xfrm>
            <a:custGeom>
              <a:avLst/>
              <a:gdLst/>
              <a:ahLst/>
              <a:cxnLst/>
              <a:rect l="l" t="t" r="r" b="b"/>
              <a:pathLst>
                <a:path w="2918" h="7126" extrusionOk="0">
                  <a:moveTo>
                    <a:pt x="2396" y="444"/>
                  </a:moveTo>
                  <a:cubicBezTo>
                    <a:pt x="2431" y="444"/>
                    <a:pt x="2459" y="473"/>
                    <a:pt x="2459" y="504"/>
                  </a:cubicBezTo>
                  <a:lnTo>
                    <a:pt x="2459" y="5657"/>
                  </a:lnTo>
                  <a:cubicBezTo>
                    <a:pt x="2459" y="6210"/>
                    <a:pt x="2010" y="6659"/>
                    <a:pt x="1458" y="6659"/>
                  </a:cubicBezTo>
                  <a:cubicBezTo>
                    <a:pt x="905" y="6659"/>
                    <a:pt x="459" y="6210"/>
                    <a:pt x="459" y="5657"/>
                  </a:cubicBezTo>
                  <a:lnTo>
                    <a:pt x="459" y="504"/>
                  </a:lnTo>
                  <a:cubicBezTo>
                    <a:pt x="459" y="473"/>
                    <a:pt x="487" y="444"/>
                    <a:pt x="519" y="444"/>
                  </a:cubicBezTo>
                  <a:close/>
                  <a:moveTo>
                    <a:pt x="522" y="1"/>
                  </a:moveTo>
                  <a:cubicBezTo>
                    <a:pt x="240" y="1"/>
                    <a:pt x="12" y="225"/>
                    <a:pt x="12" y="507"/>
                  </a:cubicBezTo>
                  <a:lnTo>
                    <a:pt x="12" y="5657"/>
                  </a:lnTo>
                  <a:cubicBezTo>
                    <a:pt x="1" y="6466"/>
                    <a:pt x="651" y="7125"/>
                    <a:pt x="1458" y="7125"/>
                  </a:cubicBezTo>
                  <a:cubicBezTo>
                    <a:pt x="2266" y="7125"/>
                    <a:pt x="2917" y="6466"/>
                    <a:pt x="2903" y="5657"/>
                  </a:cubicBezTo>
                  <a:lnTo>
                    <a:pt x="2903" y="504"/>
                  </a:lnTo>
                  <a:cubicBezTo>
                    <a:pt x="2903" y="225"/>
                    <a:pt x="2675" y="1"/>
                    <a:pt x="2396" y="1"/>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261" name="Google Shape;261;p33"/>
            <p:cNvSpPr/>
            <p:nvPr/>
          </p:nvSpPr>
          <p:spPr>
            <a:xfrm>
              <a:off x="3003525" y="2789138"/>
              <a:ext cx="48975" cy="58050"/>
            </a:xfrm>
            <a:custGeom>
              <a:avLst/>
              <a:gdLst/>
              <a:ahLst/>
              <a:cxnLst/>
              <a:rect l="l" t="t" r="r" b="b"/>
              <a:pathLst>
                <a:path w="1959" h="2322" extrusionOk="0">
                  <a:moveTo>
                    <a:pt x="1329" y="1"/>
                  </a:moveTo>
                  <a:cubicBezTo>
                    <a:pt x="1305" y="1"/>
                    <a:pt x="1280" y="5"/>
                    <a:pt x="1256" y="13"/>
                  </a:cubicBezTo>
                  <a:cubicBezTo>
                    <a:pt x="983" y="102"/>
                    <a:pt x="775" y="330"/>
                    <a:pt x="712" y="609"/>
                  </a:cubicBezTo>
                  <a:cubicBezTo>
                    <a:pt x="283" y="713"/>
                    <a:pt x="1" y="1118"/>
                    <a:pt x="53" y="1556"/>
                  </a:cubicBezTo>
                  <a:cubicBezTo>
                    <a:pt x="105" y="1994"/>
                    <a:pt x="473" y="2322"/>
                    <a:pt x="914" y="2322"/>
                  </a:cubicBezTo>
                  <a:cubicBezTo>
                    <a:pt x="1037" y="2322"/>
                    <a:pt x="1135" y="2224"/>
                    <a:pt x="1135" y="2100"/>
                  </a:cubicBezTo>
                  <a:cubicBezTo>
                    <a:pt x="1135" y="1976"/>
                    <a:pt x="1037" y="1878"/>
                    <a:pt x="914" y="1878"/>
                  </a:cubicBezTo>
                  <a:cubicBezTo>
                    <a:pt x="473" y="1878"/>
                    <a:pt x="326" y="1288"/>
                    <a:pt x="715" y="1081"/>
                  </a:cubicBezTo>
                  <a:cubicBezTo>
                    <a:pt x="783" y="1045"/>
                    <a:pt x="852" y="1029"/>
                    <a:pt x="918" y="1029"/>
                  </a:cubicBezTo>
                  <a:cubicBezTo>
                    <a:pt x="1228" y="1029"/>
                    <a:pt x="1469" y="1390"/>
                    <a:pt x="1265" y="1691"/>
                  </a:cubicBezTo>
                  <a:cubicBezTo>
                    <a:pt x="1196" y="1792"/>
                    <a:pt x="1224" y="1930"/>
                    <a:pt x="1325" y="1999"/>
                  </a:cubicBezTo>
                  <a:cubicBezTo>
                    <a:pt x="1363" y="2026"/>
                    <a:pt x="1407" y="2038"/>
                    <a:pt x="1450" y="2038"/>
                  </a:cubicBezTo>
                  <a:cubicBezTo>
                    <a:pt x="1521" y="2038"/>
                    <a:pt x="1590" y="2004"/>
                    <a:pt x="1633" y="1942"/>
                  </a:cubicBezTo>
                  <a:cubicBezTo>
                    <a:pt x="1959" y="1461"/>
                    <a:pt x="1731" y="802"/>
                    <a:pt x="1178" y="626"/>
                  </a:cubicBezTo>
                  <a:cubicBezTo>
                    <a:pt x="1224" y="534"/>
                    <a:pt x="1305" y="465"/>
                    <a:pt x="1403" y="433"/>
                  </a:cubicBezTo>
                  <a:cubicBezTo>
                    <a:pt x="1521" y="393"/>
                    <a:pt x="1581" y="266"/>
                    <a:pt x="1541" y="151"/>
                  </a:cubicBezTo>
                  <a:cubicBezTo>
                    <a:pt x="1507" y="58"/>
                    <a:pt x="1421" y="1"/>
                    <a:pt x="1329" y="1"/>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262" name="Google Shape;262;p33"/>
            <p:cNvSpPr/>
            <p:nvPr/>
          </p:nvSpPr>
          <p:spPr>
            <a:xfrm>
              <a:off x="3024975" y="2759813"/>
              <a:ext cx="12475" cy="11225"/>
            </a:xfrm>
            <a:custGeom>
              <a:avLst/>
              <a:gdLst/>
              <a:ahLst/>
              <a:cxnLst/>
              <a:rect l="l" t="t" r="r" b="b"/>
              <a:pathLst>
                <a:path w="499" h="449" extrusionOk="0">
                  <a:moveTo>
                    <a:pt x="276" y="0"/>
                  </a:moveTo>
                  <a:cubicBezTo>
                    <a:pt x="132" y="0"/>
                    <a:pt x="1" y="146"/>
                    <a:pt x="70" y="311"/>
                  </a:cubicBezTo>
                  <a:cubicBezTo>
                    <a:pt x="109" y="405"/>
                    <a:pt x="191" y="448"/>
                    <a:pt x="273" y="448"/>
                  </a:cubicBezTo>
                  <a:cubicBezTo>
                    <a:pt x="386" y="448"/>
                    <a:pt x="499" y="366"/>
                    <a:pt x="499" y="225"/>
                  </a:cubicBezTo>
                  <a:cubicBezTo>
                    <a:pt x="499" y="167"/>
                    <a:pt x="476" y="109"/>
                    <a:pt x="433" y="69"/>
                  </a:cubicBezTo>
                  <a:cubicBezTo>
                    <a:pt x="385" y="21"/>
                    <a:pt x="330" y="0"/>
                    <a:pt x="276" y="0"/>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263" name="Google Shape;263;p33"/>
            <p:cNvSpPr/>
            <p:nvPr/>
          </p:nvSpPr>
          <p:spPr>
            <a:xfrm>
              <a:off x="3033600" y="2731388"/>
              <a:ext cx="12425" cy="11225"/>
            </a:xfrm>
            <a:custGeom>
              <a:avLst/>
              <a:gdLst/>
              <a:ahLst/>
              <a:cxnLst/>
              <a:rect l="l" t="t" r="r" b="b"/>
              <a:pathLst>
                <a:path w="497" h="449" extrusionOk="0">
                  <a:moveTo>
                    <a:pt x="276" y="0"/>
                  </a:moveTo>
                  <a:cubicBezTo>
                    <a:pt x="133" y="0"/>
                    <a:pt x="1" y="146"/>
                    <a:pt x="67" y="311"/>
                  </a:cubicBezTo>
                  <a:cubicBezTo>
                    <a:pt x="107" y="405"/>
                    <a:pt x="190" y="448"/>
                    <a:pt x="271" y="448"/>
                  </a:cubicBezTo>
                  <a:cubicBezTo>
                    <a:pt x="384" y="448"/>
                    <a:pt x="496" y="366"/>
                    <a:pt x="496" y="224"/>
                  </a:cubicBezTo>
                  <a:cubicBezTo>
                    <a:pt x="496" y="167"/>
                    <a:pt x="473" y="109"/>
                    <a:pt x="433" y="69"/>
                  </a:cubicBezTo>
                  <a:cubicBezTo>
                    <a:pt x="386" y="21"/>
                    <a:pt x="330" y="0"/>
                    <a:pt x="276" y="0"/>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264" name="Google Shape;264;p33"/>
            <p:cNvSpPr/>
            <p:nvPr/>
          </p:nvSpPr>
          <p:spPr>
            <a:xfrm>
              <a:off x="3024975" y="2706663"/>
              <a:ext cx="12475" cy="11250"/>
            </a:xfrm>
            <a:custGeom>
              <a:avLst/>
              <a:gdLst/>
              <a:ahLst/>
              <a:cxnLst/>
              <a:rect l="l" t="t" r="r" b="b"/>
              <a:pathLst>
                <a:path w="499" h="450" extrusionOk="0">
                  <a:moveTo>
                    <a:pt x="277" y="1"/>
                  </a:moveTo>
                  <a:cubicBezTo>
                    <a:pt x="133" y="1"/>
                    <a:pt x="1" y="146"/>
                    <a:pt x="70" y="310"/>
                  </a:cubicBezTo>
                  <a:cubicBezTo>
                    <a:pt x="109" y="406"/>
                    <a:pt x="191" y="449"/>
                    <a:pt x="274" y="449"/>
                  </a:cubicBezTo>
                  <a:cubicBezTo>
                    <a:pt x="386" y="449"/>
                    <a:pt x="499" y="367"/>
                    <a:pt x="499" y="226"/>
                  </a:cubicBezTo>
                  <a:cubicBezTo>
                    <a:pt x="499" y="166"/>
                    <a:pt x="476" y="111"/>
                    <a:pt x="433" y="68"/>
                  </a:cubicBezTo>
                  <a:cubicBezTo>
                    <a:pt x="386" y="21"/>
                    <a:pt x="331" y="1"/>
                    <a:pt x="277" y="1"/>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265" name="Google Shape;265;p33"/>
            <p:cNvSpPr/>
            <p:nvPr/>
          </p:nvSpPr>
          <p:spPr>
            <a:xfrm>
              <a:off x="2961375" y="2647163"/>
              <a:ext cx="130000" cy="374625"/>
            </a:xfrm>
            <a:custGeom>
              <a:avLst/>
              <a:gdLst/>
              <a:ahLst/>
              <a:cxnLst/>
              <a:rect l="l" t="t" r="r" b="b"/>
              <a:pathLst>
                <a:path w="5200" h="14985" extrusionOk="0">
                  <a:moveTo>
                    <a:pt x="4180" y="444"/>
                  </a:moveTo>
                  <a:cubicBezTo>
                    <a:pt x="4269" y="444"/>
                    <a:pt x="4341" y="516"/>
                    <a:pt x="4341" y="605"/>
                  </a:cubicBezTo>
                  <a:lnTo>
                    <a:pt x="4341" y="7275"/>
                  </a:lnTo>
                  <a:cubicBezTo>
                    <a:pt x="4341" y="8237"/>
                    <a:pt x="3564" y="9017"/>
                    <a:pt x="2600" y="9017"/>
                  </a:cubicBezTo>
                  <a:cubicBezTo>
                    <a:pt x="1638" y="9017"/>
                    <a:pt x="858" y="8237"/>
                    <a:pt x="858" y="7275"/>
                  </a:cubicBezTo>
                  <a:lnTo>
                    <a:pt x="858" y="605"/>
                  </a:lnTo>
                  <a:cubicBezTo>
                    <a:pt x="858" y="516"/>
                    <a:pt x="930" y="444"/>
                    <a:pt x="1019" y="444"/>
                  </a:cubicBezTo>
                  <a:close/>
                  <a:moveTo>
                    <a:pt x="1019" y="1"/>
                  </a:moveTo>
                  <a:cubicBezTo>
                    <a:pt x="685" y="1"/>
                    <a:pt x="415" y="271"/>
                    <a:pt x="415" y="605"/>
                  </a:cubicBezTo>
                  <a:lnTo>
                    <a:pt x="415" y="7275"/>
                  </a:lnTo>
                  <a:cubicBezTo>
                    <a:pt x="415" y="8079"/>
                    <a:pt x="852" y="8815"/>
                    <a:pt x="1557" y="9198"/>
                  </a:cubicBezTo>
                  <a:cubicBezTo>
                    <a:pt x="1563" y="9204"/>
                    <a:pt x="1917" y="9403"/>
                    <a:pt x="1917" y="10085"/>
                  </a:cubicBezTo>
                  <a:lnTo>
                    <a:pt x="1917" y="12849"/>
                  </a:lnTo>
                  <a:cubicBezTo>
                    <a:pt x="1912" y="12995"/>
                    <a:pt x="1877" y="13142"/>
                    <a:pt x="1814" y="13275"/>
                  </a:cubicBezTo>
                  <a:cubicBezTo>
                    <a:pt x="1696" y="13514"/>
                    <a:pt x="1491" y="13629"/>
                    <a:pt x="1186" y="13629"/>
                  </a:cubicBezTo>
                  <a:lnTo>
                    <a:pt x="662" y="13629"/>
                  </a:lnTo>
                  <a:cubicBezTo>
                    <a:pt x="294" y="13637"/>
                    <a:pt x="0" y="13940"/>
                    <a:pt x="0" y="14308"/>
                  </a:cubicBezTo>
                  <a:cubicBezTo>
                    <a:pt x="0" y="14674"/>
                    <a:pt x="294" y="14976"/>
                    <a:pt x="662" y="14985"/>
                  </a:cubicBezTo>
                  <a:lnTo>
                    <a:pt x="4537" y="14985"/>
                  </a:lnTo>
                  <a:cubicBezTo>
                    <a:pt x="4905" y="14976"/>
                    <a:pt x="5199" y="14674"/>
                    <a:pt x="5199" y="14308"/>
                  </a:cubicBezTo>
                  <a:cubicBezTo>
                    <a:pt x="5199" y="13940"/>
                    <a:pt x="4905" y="13637"/>
                    <a:pt x="4537" y="13629"/>
                  </a:cubicBezTo>
                  <a:lnTo>
                    <a:pt x="4016" y="13629"/>
                  </a:lnTo>
                  <a:cubicBezTo>
                    <a:pt x="3719" y="13629"/>
                    <a:pt x="3515" y="13519"/>
                    <a:pt x="3394" y="13292"/>
                  </a:cubicBezTo>
                  <a:cubicBezTo>
                    <a:pt x="3325" y="13157"/>
                    <a:pt x="3288" y="13007"/>
                    <a:pt x="3282" y="12854"/>
                  </a:cubicBezTo>
                  <a:lnTo>
                    <a:pt x="3282" y="11539"/>
                  </a:lnTo>
                  <a:cubicBezTo>
                    <a:pt x="3282" y="11415"/>
                    <a:pt x="3184" y="11317"/>
                    <a:pt x="3060" y="11317"/>
                  </a:cubicBezTo>
                  <a:cubicBezTo>
                    <a:pt x="2936" y="11317"/>
                    <a:pt x="2838" y="11415"/>
                    <a:pt x="2838" y="11539"/>
                  </a:cubicBezTo>
                  <a:lnTo>
                    <a:pt x="2838" y="12854"/>
                  </a:lnTo>
                  <a:lnTo>
                    <a:pt x="2838" y="12860"/>
                  </a:lnTo>
                  <a:cubicBezTo>
                    <a:pt x="2847" y="13312"/>
                    <a:pt x="3103" y="14075"/>
                    <a:pt x="4016" y="14075"/>
                  </a:cubicBezTo>
                  <a:lnTo>
                    <a:pt x="4540" y="14075"/>
                  </a:lnTo>
                  <a:cubicBezTo>
                    <a:pt x="4666" y="14075"/>
                    <a:pt x="4770" y="14179"/>
                    <a:pt x="4770" y="14305"/>
                  </a:cubicBezTo>
                  <a:cubicBezTo>
                    <a:pt x="4770" y="14435"/>
                    <a:pt x="4666" y="14538"/>
                    <a:pt x="4540" y="14538"/>
                  </a:cubicBezTo>
                  <a:lnTo>
                    <a:pt x="662" y="14538"/>
                  </a:lnTo>
                  <a:cubicBezTo>
                    <a:pt x="535" y="14538"/>
                    <a:pt x="432" y="14435"/>
                    <a:pt x="432" y="14305"/>
                  </a:cubicBezTo>
                  <a:cubicBezTo>
                    <a:pt x="432" y="14179"/>
                    <a:pt x="535" y="14075"/>
                    <a:pt x="662" y="14075"/>
                  </a:cubicBezTo>
                  <a:lnTo>
                    <a:pt x="1186" y="14075"/>
                  </a:lnTo>
                  <a:cubicBezTo>
                    <a:pt x="2113" y="14075"/>
                    <a:pt x="2361" y="13303"/>
                    <a:pt x="2363" y="12849"/>
                  </a:cubicBezTo>
                  <a:lnTo>
                    <a:pt x="2363" y="10085"/>
                  </a:lnTo>
                  <a:cubicBezTo>
                    <a:pt x="2366" y="9863"/>
                    <a:pt x="2329" y="9642"/>
                    <a:pt x="2251" y="9434"/>
                  </a:cubicBezTo>
                  <a:lnTo>
                    <a:pt x="2251" y="9434"/>
                  </a:lnTo>
                  <a:cubicBezTo>
                    <a:pt x="2368" y="9453"/>
                    <a:pt x="2484" y="9462"/>
                    <a:pt x="2601" y="9462"/>
                  </a:cubicBezTo>
                  <a:cubicBezTo>
                    <a:pt x="2718" y="9462"/>
                    <a:pt x="2834" y="9453"/>
                    <a:pt x="2951" y="9434"/>
                  </a:cubicBezTo>
                  <a:lnTo>
                    <a:pt x="2951" y="9434"/>
                  </a:lnTo>
                  <a:cubicBezTo>
                    <a:pt x="2873" y="9642"/>
                    <a:pt x="2836" y="9863"/>
                    <a:pt x="2838" y="10085"/>
                  </a:cubicBezTo>
                  <a:lnTo>
                    <a:pt x="2838" y="10897"/>
                  </a:lnTo>
                  <a:cubicBezTo>
                    <a:pt x="2838" y="11018"/>
                    <a:pt x="2936" y="11118"/>
                    <a:pt x="3060" y="11118"/>
                  </a:cubicBezTo>
                  <a:cubicBezTo>
                    <a:pt x="3184" y="11118"/>
                    <a:pt x="3282" y="11018"/>
                    <a:pt x="3282" y="10897"/>
                  </a:cubicBezTo>
                  <a:lnTo>
                    <a:pt x="3282" y="10085"/>
                  </a:lnTo>
                  <a:cubicBezTo>
                    <a:pt x="3282" y="9423"/>
                    <a:pt x="3633" y="9207"/>
                    <a:pt x="3639" y="9198"/>
                  </a:cubicBezTo>
                  <a:cubicBezTo>
                    <a:pt x="4347" y="8818"/>
                    <a:pt x="4787" y="8079"/>
                    <a:pt x="4787" y="7275"/>
                  </a:cubicBezTo>
                  <a:lnTo>
                    <a:pt x="4787" y="605"/>
                  </a:lnTo>
                  <a:cubicBezTo>
                    <a:pt x="4787" y="271"/>
                    <a:pt x="4517" y="1"/>
                    <a:pt x="4180" y="1"/>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grpSp>
      <p:grpSp>
        <p:nvGrpSpPr>
          <p:cNvPr id="266" name="Google Shape;266;p33"/>
          <p:cNvGrpSpPr/>
          <p:nvPr/>
        </p:nvGrpSpPr>
        <p:grpSpPr>
          <a:xfrm>
            <a:off x="5888298" y="881698"/>
            <a:ext cx="254725" cy="374525"/>
            <a:chOff x="7869900" y="2065413"/>
            <a:chExt cx="254725" cy="374525"/>
          </a:xfrm>
        </p:grpSpPr>
        <p:sp>
          <p:nvSpPr>
            <p:cNvPr id="267" name="Google Shape;267;p33"/>
            <p:cNvSpPr/>
            <p:nvPr/>
          </p:nvSpPr>
          <p:spPr>
            <a:xfrm>
              <a:off x="8003350" y="2240063"/>
              <a:ext cx="12025" cy="18350"/>
            </a:xfrm>
            <a:custGeom>
              <a:avLst/>
              <a:gdLst/>
              <a:ahLst/>
              <a:cxnLst/>
              <a:rect l="l" t="t" r="r" b="b"/>
              <a:pathLst>
                <a:path w="481" h="734" extrusionOk="0">
                  <a:moveTo>
                    <a:pt x="236" y="0"/>
                  </a:moveTo>
                  <a:cubicBezTo>
                    <a:pt x="226" y="0"/>
                    <a:pt x="215" y="1"/>
                    <a:pt x="205" y="3"/>
                  </a:cubicBezTo>
                  <a:cubicBezTo>
                    <a:pt x="84" y="20"/>
                    <a:pt x="0" y="135"/>
                    <a:pt x="17" y="256"/>
                  </a:cubicBezTo>
                  <a:cubicBezTo>
                    <a:pt x="29" y="340"/>
                    <a:pt x="35" y="426"/>
                    <a:pt x="35" y="509"/>
                  </a:cubicBezTo>
                  <a:cubicBezTo>
                    <a:pt x="35" y="633"/>
                    <a:pt x="135" y="734"/>
                    <a:pt x="256" y="734"/>
                  </a:cubicBezTo>
                  <a:cubicBezTo>
                    <a:pt x="380" y="734"/>
                    <a:pt x="481" y="633"/>
                    <a:pt x="481" y="509"/>
                  </a:cubicBezTo>
                  <a:cubicBezTo>
                    <a:pt x="481" y="403"/>
                    <a:pt x="472" y="296"/>
                    <a:pt x="458" y="193"/>
                  </a:cubicBezTo>
                  <a:cubicBezTo>
                    <a:pt x="442" y="80"/>
                    <a:pt x="345" y="0"/>
                    <a:pt x="236" y="0"/>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268" name="Google Shape;268;p33"/>
            <p:cNvSpPr/>
            <p:nvPr/>
          </p:nvSpPr>
          <p:spPr>
            <a:xfrm>
              <a:off x="7986350" y="2264413"/>
              <a:ext cx="26600" cy="30650"/>
            </a:xfrm>
            <a:custGeom>
              <a:avLst/>
              <a:gdLst/>
              <a:ahLst/>
              <a:cxnLst/>
              <a:rect l="l" t="t" r="r" b="b"/>
              <a:pathLst>
                <a:path w="1064" h="1226" extrusionOk="0">
                  <a:moveTo>
                    <a:pt x="811" y="0"/>
                  </a:moveTo>
                  <a:cubicBezTo>
                    <a:pt x="722" y="0"/>
                    <a:pt x="638" y="55"/>
                    <a:pt x="605" y="146"/>
                  </a:cubicBezTo>
                  <a:cubicBezTo>
                    <a:pt x="507" y="408"/>
                    <a:pt x="340" y="638"/>
                    <a:pt x="119" y="811"/>
                  </a:cubicBezTo>
                  <a:cubicBezTo>
                    <a:pt x="21" y="886"/>
                    <a:pt x="1" y="1027"/>
                    <a:pt x="79" y="1124"/>
                  </a:cubicBezTo>
                  <a:cubicBezTo>
                    <a:pt x="142" y="1201"/>
                    <a:pt x="200" y="1225"/>
                    <a:pt x="250" y="1225"/>
                  </a:cubicBezTo>
                  <a:cubicBezTo>
                    <a:pt x="316" y="1225"/>
                    <a:pt x="366" y="1183"/>
                    <a:pt x="389" y="1165"/>
                  </a:cubicBezTo>
                  <a:cubicBezTo>
                    <a:pt x="677" y="940"/>
                    <a:pt x="896" y="641"/>
                    <a:pt x="1020" y="301"/>
                  </a:cubicBezTo>
                  <a:cubicBezTo>
                    <a:pt x="1063" y="186"/>
                    <a:pt x="1005" y="59"/>
                    <a:pt x="893" y="16"/>
                  </a:cubicBezTo>
                  <a:cubicBezTo>
                    <a:pt x="866" y="5"/>
                    <a:pt x="839" y="0"/>
                    <a:pt x="811" y="0"/>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269" name="Google Shape;269;p33"/>
            <p:cNvSpPr/>
            <p:nvPr/>
          </p:nvSpPr>
          <p:spPr>
            <a:xfrm>
              <a:off x="7869900" y="2065413"/>
              <a:ext cx="254725" cy="374525"/>
            </a:xfrm>
            <a:custGeom>
              <a:avLst/>
              <a:gdLst/>
              <a:ahLst/>
              <a:cxnLst/>
              <a:rect l="l" t="t" r="r" b="b"/>
              <a:pathLst>
                <a:path w="10189" h="14981" extrusionOk="0">
                  <a:moveTo>
                    <a:pt x="5292" y="514"/>
                  </a:moveTo>
                  <a:cubicBezTo>
                    <a:pt x="5298" y="526"/>
                    <a:pt x="5681" y="1341"/>
                    <a:pt x="5571" y="1876"/>
                  </a:cubicBezTo>
                  <a:cubicBezTo>
                    <a:pt x="5459" y="1839"/>
                    <a:pt x="5341" y="1821"/>
                    <a:pt x="5223" y="1821"/>
                  </a:cubicBezTo>
                  <a:cubicBezTo>
                    <a:pt x="5099" y="1821"/>
                    <a:pt x="5001" y="1919"/>
                    <a:pt x="5001" y="2043"/>
                  </a:cubicBezTo>
                  <a:cubicBezTo>
                    <a:pt x="5001" y="2167"/>
                    <a:pt x="5099" y="2265"/>
                    <a:pt x="5223" y="2268"/>
                  </a:cubicBezTo>
                  <a:cubicBezTo>
                    <a:pt x="5992" y="2268"/>
                    <a:pt x="5897" y="3025"/>
                    <a:pt x="5888" y="3062"/>
                  </a:cubicBezTo>
                  <a:lnTo>
                    <a:pt x="2200" y="3062"/>
                  </a:lnTo>
                  <a:cubicBezTo>
                    <a:pt x="2195" y="3025"/>
                    <a:pt x="2163" y="2268"/>
                    <a:pt x="2868" y="2268"/>
                  </a:cubicBezTo>
                  <a:lnTo>
                    <a:pt x="2868" y="2265"/>
                  </a:lnTo>
                  <a:lnTo>
                    <a:pt x="3156" y="2265"/>
                  </a:lnTo>
                  <a:cubicBezTo>
                    <a:pt x="3277" y="2265"/>
                    <a:pt x="3378" y="2167"/>
                    <a:pt x="3378" y="2043"/>
                  </a:cubicBezTo>
                  <a:cubicBezTo>
                    <a:pt x="3378" y="1919"/>
                    <a:pt x="3277" y="1821"/>
                    <a:pt x="3156" y="1821"/>
                  </a:cubicBezTo>
                  <a:lnTo>
                    <a:pt x="2868" y="1821"/>
                  </a:lnTo>
                  <a:cubicBezTo>
                    <a:pt x="2742" y="1821"/>
                    <a:pt x="2618" y="1842"/>
                    <a:pt x="2503" y="1882"/>
                  </a:cubicBezTo>
                  <a:cubicBezTo>
                    <a:pt x="2503" y="1873"/>
                    <a:pt x="2520" y="1174"/>
                    <a:pt x="3176" y="1174"/>
                  </a:cubicBezTo>
                  <a:lnTo>
                    <a:pt x="3959" y="1174"/>
                  </a:lnTo>
                  <a:cubicBezTo>
                    <a:pt x="4748" y="1174"/>
                    <a:pt x="5183" y="687"/>
                    <a:pt x="5292" y="514"/>
                  </a:cubicBezTo>
                  <a:close/>
                  <a:moveTo>
                    <a:pt x="7797" y="5300"/>
                  </a:moveTo>
                  <a:cubicBezTo>
                    <a:pt x="8357" y="5300"/>
                    <a:pt x="8856" y="5753"/>
                    <a:pt x="8856" y="6364"/>
                  </a:cubicBezTo>
                  <a:cubicBezTo>
                    <a:pt x="8856" y="7335"/>
                    <a:pt x="7774" y="7423"/>
                    <a:pt x="7710" y="7423"/>
                  </a:cubicBezTo>
                  <a:cubicBezTo>
                    <a:pt x="7709" y="7423"/>
                    <a:pt x="7708" y="7423"/>
                    <a:pt x="7707" y="7423"/>
                  </a:cubicBezTo>
                  <a:cubicBezTo>
                    <a:pt x="7702" y="7092"/>
                    <a:pt x="7650" y="6764"/>
                    <a:pt x="7555" y="6450"/>
                  </a:cubicBezTo>
                  <a:lnTo>
                    <a:pt x="7555" y="6448"/>
                  </a:lnTo>
                  <a:cubicBezTo>
                    <a:pt x="7463" y="6099"/>
                    <a:pt x="7405" y="5745"/>
                    <a:pt x="7382" y="5385"/>
                  </a:cubicBezTo>
                  <a:cubicBezTo>
                    <a:pt x="7520" y="5327"/>
                    <a:pt x="7660" y="5300"/>
                    <a:pt x="7797" y="5300"/>
                  </a:cubicBezTo>
                  <a:close/>
                  <a:moveTo>
                    <a:pt x="7797" y="4412"/>
                  </a:moveTo>
                  <a:cubicBezTo>
                    <a:pt x="8848" y="4412"/>
                    <a:pt x="9746" y="5266"/>
                    <a:pt x="9746" y="6364"/>
                  </a:cubicBezTo>
                  <a:cubicBezTo>
                    <a:pt x="9746" y="8201"/>
                    <a:pt x="7810" y="8310"/>
                    <a:pt x="7630" y="8310"/>
                  </a:cubicBezTo>
                  <a:cubicBezTo>
                    <a:pt x="7624" y="8310"/>
                    <a:pt x="7620" y="8310"/>
                    <a:pt x="7618" y="8310"/>
                  </a:cubicBezTo>
                  <a:cubicBezTo>
                    <a:pt x="7653" y="8163"/>
                    <a:pt x="7676" y="8016"/>
                    <a:pt x="7690" y="7870"/>
                  </a:cubicBezTo>
                  <a:cubicBezTo>
                    <a:pt x="7728" y="7870"/>
                    <a:pt x="9302" y="7855"/>
                    <a:pt x="9302" y="6364"/>
                  </a:cubicBezTo>
                  <a:cubicBezTo>
                    <a:pt x="9302" y="5507"/>
                    <a:pt x="8603" y="4856"/>
                    <a:pt x="7799" y="4856"/>
                  </a:cubicBezTo>
                  <a:cubicBezTo>
                    <a:pt x="7660" y="4856"/>
                    <a:pt x="7518" y="4875"/>
                    <a:pt x="7376" y="4916"/>
                  </a:cubicBezTo>
                  <a:cubicBezTo>
                    <a:pt x="7382" y="4752"/>
                    <a:pt x="7396" y="4597"/>
                    <a:pt x="7414" y="4450"/>
                  </a:cubicBezTo>
                  <a:cubicBezTo>
                    <a:pt x="7543" y="4424"/>
                    <a:pt x="7671" y="4412"/>
                    <a:pt x="7797" y="4412"/>
                  </a:cubicBezTo>
                  <a:close/>
                  <a:moveTo>
                    <a:pt x="6124" y="3508"/>
                  </a:moveTo>
                  <a:cubicBezTo>
                    <a:pt x="6176" y="3508"/>
                    <a:pt x="6222" y="3537"/>
                    <a:pt x="6251" y="3580"/>
                  </a:cubicBezTo>
                  <a:cubicBezTo>
                    <a:pt x="6282" y="3635"/>
                    <a:pt x="6291" y="3701"/>
                    <a:pt x="6271" y="3762"/>
                  </a:cubicBezTo>
                  <a:cubicBezTo>
                    <a:pt x="5948" y="4738"/>
                    <a:pt x="5911" y="5783"/>
                    <a:pt x="6161" y="6779"/>
                  </a:cubicBezTo>
                  <a:cubicBezTo>
                    <a:pt x="6190" y="6917"/>
                    <a:pt x="6262" y="7305"/>
                    <a:pt x="6262" y="7495"/>
                  </a:cubicBezTo>
                  <a:cubicBezTo>
                    <a:pt x="6262" y="8828"/>
                    <a:pt x="5266" y="9916"/>
                    <a:pt x="4043" y="9916"/>
                  </a:cubicBezTo>
                  <a:cubicBezTo>
                    <a:pt x="2819" y="9916"/>
                    <a:pt x="1823" y="8831"/>
                    <a:pt x="1823" y="7495"/>
                  </a:cubicBezTo>
                  <a:cubicBezTo>
                    <a:pt x="1823" y="7256"/>
                    <a:pt x="1921" y="6784"/>
                    <a:pt x="1921" y="6784"/>
                  </a:cubicBezTo>
                  <a:cubicBezTo>
                    <a:pt x="2261" y="5411"/>
                    <a:pt x="2002" y="4303"/>
                    <a:pt x="1817" y="3762"/>
                  </a:cubicBezTo>
                  <a:cubicBezTo>
                    <a:pt x="1797" y="3701"/>
                    <a:pt x="1803" y="3635"/>
                    <a:pt x="1838" y="3580"/>
                  </a:cubicBezTo>
                  <a:cubicBezTo>
                    <a:pt x="1864" y="3537"/>
                    <a:pt x="1910" y="3511"/>
                    <a:pt x="1961" y="3508"/>
                  </a:cubicBezTo>
                  <a:close/>
                  <a:moveTo>
                    <a:pt x="2871" y="10970"/>
                  </a:moveTo>
                  <a:cubicBezTo>
                    <a:pt x="3253" y="11098"/>
                    <a:pt x="3649" y="11162"/>
                    <a:pt x="4045" y="11162"/>
                  </a:cubicBezTo>
                  <a:cubicBezTo>
                    <a:pt x="4441" y="11162"/>
                    <a:pt x="4837" y="11098"/>
                    <a:pt x="5217" y="10970"/>
                  </a:cubicBezTo>
                  <a:lnTo>
                    <a:pt x="5217" y="10970"/>
                  </a:lnTo>
                  <a:cubicBezTo>
                    <a:pt x="5272" y="11276"/>
                    <a:pt x="5035" y="11557"/>
                    <a:pt x="4727" y="11557"/>
                  </a:cubicBezTo>
                  <a:cubicBezTo>
                    <a:pt x="4725" y="11557"/>
                    <a:pt x="4724" y="11557"/>
                    <a:pt x="4722" y="11557"/>
                  </a:cubicBezTo>
                  <a:lnTo>
                    <a:pt x="3369" y="11557"/>
                  </a:lnTo>
                  <a:cubicBezTo>
                    <a:pt x="3368" y="11557"/>
                    <a:pt x="3366" y="11557"/>
                    <a:pt x="3364" y="11557"/>
                  </a:cubicBezTo>
                  <a:cubicBezTo>
                    <a:pt x="3053" y="11557"/>
                    <a:pt x="2817" y="11276"/>
                    <a:pt x="2871" y="10970"/>
                  </a:cubicBezTo>
                  <a:close/>
                  <a:moveTo>
                    <a:pt x="5211" y="11868"/>
                  </a:moveTo>
                  <a:cubicBezTo>
                    <a:pt x="5223" y="11908"/>
                    <a:pt x="5226" y="11949"/>
                    <a:pt x="5226" y="11989"/>
                  </a:cubicBezTo>
                  <a:cubicBezTo>
                    <a:pt x="5226" y="12268"/>
                    <a:pt x="4998" y="12496"/>
                    <a:pt x="4719" y="12496"/>
                  </a:cubicBezTo>
                  <a:lnTo>
                    <a:pt x="4722" y="12493"/>
                  </a:lnTo>
                  <a:lnTo>
                    <a:pt x="3369" y="12493"/>
                  </a:lnTo>
                  <a:cubicBezTo>
                    <a:pt x="3090" y="12493"/>
                    <a:pt x="2865" y="12268"/>
                    <a:pt x="2865" y="11989"/>
                  </a:cubicBezTo>
                  <a:cubicBezTo>
                    <a:pt x="2865" y="11949"/>
                    <a:pt x="2871" y="11908"/>
                    <a:pt x="2880" y="11868"/>
                  </a:cubicBezTo>
                  <a:cubicBezTo>
                    <a:pt x="3029" y="11957"/>
                    <a:pt x="3199" y="12006"/>
                    <a:pt x="3372" y="12006"/>
                  </a:cubicBezTo>
                  <a:lnTo>
                    <a:pt x="4722" y="12006"/>
                  </a:lnTo>
                  <a:cubicBezTo>
                    <a:pt x="4895" y="12006"/>
                    <a:pt x="5065" y="11957"/>
                    <a:pt x="5211" y="11868"/>
                  </a:cubicBezTo>
                  <a:close/>
                  <a:moveTo>
                    <a:pt x="5299" y="0"/>
                  </a:moveTo>
                  <a:cubicBezTo>
                    <a:pt x="5115" y="0"/>
                    <a:pt x="4994" y="163"/>
                    <a:pt x="4929" y="253"/>
                  </a:cubicBezTo>
                  <a:cubicBezTo>
                    <a:pt x="4703" y="553"/>
                    <a:pt x="4351" y="728"/>
                    <a:pt x="3977" y="728"/>
                  </a:cubicBezTo>
                  <a:cubicBezTo>
                    <a:pt x="3971" y="728"/>
                    <a:pt x="3965" y="728"/>
                    <a:pt x="3959" y="727"/>
                  </a:cubicBezTo>
                  <a:lnTo>
                    <a:pt x="3176" y="727"/>
                  </a:lnTo>
                  <a:cubicBezTo>
                    <a:pt x="2010" y="727"/>
                    <a:pt x="2056" y="1937"/>
                    <a:pt x="2059" y="1983"/>
                  </a:cubicBezTo>
                  <a:lnTo>
                    <a:pt x="842" y="1983"/>
                  </a:lnTo>
                  <a:cubicBezTo>
                    <a:pt x="323" y="1983"/>
                    <a:pt x="1" y="2541"/>
                    <a:pt x="257" y="2990"/>
                  </a:cubicBezTo>
                  <a:cubicBezTo>
                    <a:pt x="548" y="3543"/>
                    <a:pt x="703" y="4156"/>
                    <a:pt x="709" y="4784"/>
                  </a:cubicBezTo>
                  <a:cubicBezTo>
                    <a:pt x="709" y="4905"/>
                    <a:pt x="810" y="5002"/>
                    <a:pt x="931" y="5002"/>
                  </a:cubicBezTo>
                  <a:cubicBezTo>
                    <a:pt x="931" y="5002"/>
                    <a:pt x="943" y="5005"/>
                    <a:pt x="963" y="5005"/>
                  </a:cubicBezTo>
                  <a:cubicBezTo>
                    <a:pt x="1023" y="5005"/>
                    <a:pt x="1147" y="4980"/>
                    <a:pt x="1155" y="4778"/>
                  </a:cubicBezTo>
                  <a:cubicBezTo>
                    <a:pt x="1167" y="4490"/>
                    <a:pt x="1104" y="3742"/>
                    <a:pt x="643" y="2769"/>
                  </a:cubicBezTo>
                  <a:cubicBezTo>
                    <a:pt x="606" y="2697"/>
                    <a:pt x="606" y="2610"/>
                    <a:pt x="643" y="2538"/>
                  </a:cubicBezTo>
                  <a:cubicBezTo>
                    <a:pt x="683" y="2469"/>
                    <a:pt x="758" y="2426"/>
                    <a:pt x="842" y="2426"/>
                  </a:cubicBezTo>
                  <a:lnTo>
                    <a:pt x="1869" y="2420"/>
                  </a:lnTo>
                  <a:lnTo>
                    <a:pt x="1869" y="2420"/>
                  </a:lnTo>
                  <a:cubicBezTo>
                    <a:pt x="1737" y="2622"/>
                    <a:pt x="1697" y="2866"/>
                    <a:pt x="1754" y="3100"/>
                  </a:cubicBezTo>
                  <a:cubicBezTo>
                    <a:pt x="1633" y="3146"/>
                    <a:pt x="1532" y="3229"/>
                    <a:pt x="1463" y="3338"/>
                  </a:cubicBezTo>
                  <a:cubicBezTo>
                    <a:pt x="1357" y="3505"/>
                    <a:pt x="1331" y="3716"/>
                    <a:pt x="1397" y="3906"/>
                  </a:cubicBezTo>
                  <a:cubicBezTo>
                    <a:pt x="1564" y="4398"/>
                    <a:pt x="1803" y="5414"/>
                    <a:pt x="1489" y="6672"/>
                  </a:cubicBezTo>
                  <a:cubicBezTo>
                    <a:pt x="1489" y="6672"/>
                    <a:pt x="1377" y="7216"/>
                    <a:pt x="1377" y="7493"/>
                  </a:cubicBezTo>
                  <a:cubicBezTo>
                    <a:pt x="1377" y="9073"/>
                    <a:pt x="2572" y="10357"/>
                    <a:pt x="4040" y="10357"/>
                  </a:cubicBezTo>
                  <a:cubicBezTo>
                    <a:pt x="5508" y="10357"/>
                    <a:pt x="6703" y="9073"/>
                    <a:pt x="6703" y="7493"/>
                  </a:cubicBezTo>
                  <a:cubicBezTo>
                    <a:pt x="6703" y="7216"/>
                    <a:pt x="6590" y="6675"/>
                    <a:pt x="6590" y="6672"/>
                  </a:cubicBezTo>
                  <a:cubicBezTo>
                    <a:pt x="6357" y="5760"/>
                    <a:pt x="6392" y="4798"/>
                    <a:pt x="6685" y="3903"/>
                  </a:cubicBezTo>
                  <a:cubicBezTo>
                    <a:pt x="6749" y="3713"/>
                    <a:pt x="6726" y="3503"/>
                    <a:pt x="6616" y="3336"/>
                  </a:cubicBezTo>
                  <a:cubicBezTo>
                    <a:pt x="6547" y="3226"/>
                    <a:pt x="6446" y="3143"/>
                    <a:pt x="6326" y="3097"/>
                  </a:cubicBezTo>
                  <a:cubicBezTo>
                    <a:pt x="6334" y="3045"/>
                    <a:pt x="6386" y="2682"/>
                    <a:pt x="6213" y="2423"/>
                  </a:cubicBezTo>
                  <a:lnTo>
                    <a:pt x="7241" y="2423"/>
                  </a:lnTo>
                  <a:cubicBezTo>
                    <a:pt x="7417" y="2423"/>
                    <a:pt x="7526" y="2616"/>
                    <a:pt x="7437" y="2769"/>
                  </a:cubicBezTo>
                  <a:cubicBezTo>
                    <a:pt x="7428" y="2783"/>
                    <a:pt x="6536" y="4401"/>
                    <a:pt x="7120" y="6563"/>
                  </a:cubicBezTo>
                  <a:cubicBezTo>
                    <a:pt x="7120" y="6566"/>
                    <a:pt x="7276" y="7104"/>
                    <a:pt x="7258" y="7495"/>
                  </a:cubicBezTo>
                  <a:cubicBezTo>
                    <a:pt x="7178" y="9269"/>
                    <a:pt x="5813" y="10714"/>
                    <a:pt x="4040" y="10714"/>
                  </a:cubicBezTo>
                  <a:cubicBezTo>
                    <a:pt x="1884" y="10714"/>
                    <a:pt x="335" y="8635"/>
                    <a:pt x="954" y="6571"/>
                  </a:cubicBezTo>
                  <a:cubicBezTo>
                    <a:pt x="954" y="6568"/>
                    <a:pt x="1115" y="5840"/>
                    <a:pt x="1144" y="5477"/>
                  </a:cubicBezTo>
                  <a:cubicBezTo>
                    <a:pt x="1152" y="5354"/>
                    <a:pt x="1060" y="5247"/>
                    <a:pt x="937" y="5238"/>
                  </a:cubicBezTo>
                  <a:cubicBezTo>
                    <a:pt x="931" y="5238"/>
                    <a:pt x="926" y="5238"/>
                    <a:pt x="921" y="5238"/>
                  </a:cubicBezTo>
                  <a:cubicBezTo>
                    <a:pt x="807" y="5238"/>
                    <a:pt x="709" y="5327"/>
                    <a:pt x="698" y="5446"/>
                  </a:cubicBezTo>
                  <a:cubicBezTo>
                    <a:pt x="675" y="5783"/>
                    <a:pt x="617" y="6116"/>
                    <a:pt x="528" y="6445"/>
                  </a:cubicBezTo>
                  <a:cubicBezTo>
                    <a:pt x="12" y="8169"/>
                    <a:pt x="827" y="10014"/>
                    <a:pt x="2448" y="10797"/>
                  </a:cubicBezTo>
                  <a:cubicBezTo>
                    <a:pt x="2379" y="11039"/>
                    <a:pt x="2410" y="11298"/>
                    <a:pt x="2537" y="11517"/>
                  </a:cubicBezTo>
                  <a:cubicBezTo>
                    <a:pt x="2197" y="12116"/>
                    <a:pt x="2583" y="12864"/>
                    <a:pt x="3268" y="12930"/>
                  </a:cubicBezTo>
                  <a:cubicBezTo>
                    <a:pt x="3211" y="13172"/>
                    <a:pt x="3038" y="13518"/>
                    <a:pt x="2526" y="13518"/>
                  </a:cubicBezTo>
                  <a:cubicBezTo>
                    <a:pt x="2128" y="13526"/>
                    <a:pt x="1812" y="13852"/>
                    <a:pt x="1812" y="14249"/>
                  </a:cubicBezTo>
                  <a:cubicBezTo>
                    <a:pt x="1812" y="14646"/>
                    <a:pt x="2128" y="14971"/>
                    <a:pt x="2526" y="14980"/>
                  </a:cubicBezTo>
                  <a:lnTo>
                    <a:pt x="5551" y="14980"/>
                  </a:lnTo>
                  <a:cubicBezTo>
                    <a:pt x="6032" y="14980"/>
                    <a:pt x="6380" y="14525"/>
                    <a:pt x="6256" y="14062"/>
                  </a:cubicBezTo>
                  <a:cubicBezTo>
                    <a:pt x="6230" y="13961"/>
                    <a:pt x="6141" y="13896"/>
                    <a:pt x="6042" y="13896"/>
                  </a:cubicBezTo>
                  <a:cubicBezTo>
                    <a:pt x="6023" y="13896"/>
                    <a:pt x="6003" y="13898"/>
                    <a:pt x="5983" y="13903"/>
                  </a:cubicBezTo>
                  <a:cubicBezTo>
                    <a:pt x="5865" y="13935"/>
                    <a:pt x="5793" y="14056"/>
                    <a:pt x="5825" y="14177"/>
                  </a:cubicBezTo>
                  <a:cubicBezTo>
                    <a:pt x="5833" y="14200"/>
                    <a:pt x="5836" y="14223"/>
                    <a:pt x="5836" y="14249"/>
                  </a:cubicBezTo>
                  <a:cubicBezTo>
                    <a:pt x="5833" y="14404"/>
                    <a:pt x="5707" y="14534"/>
                    <a:pt x="5548" y="14534"/>
                  </a:cubicBezTo>
                  <a:lnTo>
                    <a:pt x="2523" y="14534"/>
                  </a:lnTo>
                  <a:cubicBezTo>
                    <a:pt x="2364" y="14534"/>
                    <a:pt x="2238" y="14407"/>
                    <a:pt x="2238" y="14249"/>
                  </a:cubicBezTo>
                  <a:cubicBezTo>
                    <a:pt x="2238" y="14091"/>
                    <a:pt x="2364" y="13964"/>
                    <a:pt x="2523" y="13964"/>
                  </a:cubicBezTo>
                  <a:cubicBezTo>
                    <a:pt x="3153" y="13964"/>
                    <a:pt x="3453" y="13616"/>
                    <a:pt x="3594" y="13322"/>
                  </a:cubicBezTo>
                  <a:cubicBezTo>
                    <a:pt x="3654" y="13201"/>
                    <a:pt x="3697" y="13074"/>
                    <a:pt x="3726" y="12942"/>
                  </a:cubicBezTo>
                  <a:lnTo>
                    <a:pt x="4362" y="12942"/>
                  </a:lnTo>
                  <a:cubicBezTo>
                    <a:pt x="4440" y="13394"/>
                    <a:pt x="4751" y="13970"/>
                    <a:pt x="5557" y="13970"/>
                  </a:cubicBezTo>
                  <a:cubicBezTo>
                    <a:pt x="5681" y="13970"/>
                    <a:pt x="5781" y="13869"/>
                    <a:pt x="5781" y="13745"/>
                  </a:cubicBezTo>
                  <a:cubicBezTo>
                    <a:pt x="5781" y="13624"/>
                    <a:pt x="5681" y="13523"/>
                    <a:pt x="5557" y="13523"/>
                  </a:cubicBezTo>
                  <a:cubicBezTo>
                    <a:pt x="5045" y="13523"/>
                    <a:pt x="4875" y="13181"/>
                    <a:pt x="4814" y="12936"/>
                  </a:cubicBezTo>
                  <a:cubicBezTo>
                    <a:pt x="5499" y="12867"/>
                    <a:pt x="5885" y="12119"/>
                    <a:pt x="5548" y="11523"/>
                  </a:cubicBezTo>
                  <a:cubicBezTo>
                    <a:pt x="5672" y="11304"/>
                    <a:pt x="5704" y="11045"/>
                    <a:pt x="5635" y="10800"/>
                  </a:cubicBezTo>
                  <a:cubicBezTo>
                    <a:pt x="6498" y="10383"/>
                    <a:pt x="7163" y="9646"/>
                    <a:pt x="7491" y="8745"/>
                  </a:cubicBezTo>
                  <a:cubicBezTo>
                    <a:pt x="7502" y="8746"/>
                    <a:pt x="7537" y="8748"/>
                    <a:pt x="7592" y="8748"/>
                  </a:cubicBezTo>
                  <a:cubicBezTo>
                    <a:pt x="8087" y="8748"/>
                    <a:pt x="10189" y="8594"/>
                    <a:pt x="10189" y="6367"/>
                  </a:cubicBezTo>
                  <a:cubicBezTo>
                    <a:pt x="10189" y="5043"/>
                    <a:pt x="9118" y="3969"/>
                    <a:pt x="7794" y="3966"/>
                  </a:cubicBezTo>
                  <a:cubicBezTo>
                    <a:pt x="7693" y="3966"/>
                    <a:pt x="7592" y="3972"/>
                    <a:pt x="7491" y="3986"/>
                  </a:cubicBezTo>
                  <a:cubicBezTo>
                    <a:pt x="7624" y="3379"/>
                    <a:pt x="7820" y="3010"/>
                    <a:pt x="7831" y="2990"/>
                  </a:cubicBezTo>
                  <a:cubicBezTo>
                    <a:pt x="8087" y="2541"/>
                    <a:pt x="7762" y="1983"/>
                    <a:pt x="7247" y="1983"/>
                  </a:cubicBezTo>
                  <a:lnTo>
                    <a:pt x="6003" y="1983"/>
                  </a:lnTo>
                  <a:cubicBezTo>
                    <a:pt x="6110" y="1456"/>
                    <a:pt x="5920" y="834"/>
                    <a:pt x="5718" y="373"/>
                  </a:cubicBezTo>
                  <a:cubicBezTo>
                    <a:pt x="5652" y="224"/>
                    <a:pt x="5540" y="22"/>
                    <a:pt x="5335" y="2"/>
                  </a:cubicBezTo>
                  <a:cubicBezTo>
                    <a:pt x="5323" y="1"/>
                    <a:pt x="5311" y="0"/>
                    <a:pt x="5299" y="0"/>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grpSp>
      <p:grpSp>
        <p:nvGrpSpPr>
          <p:cNvPr id="283" name="Google Shape;283;p33"/>
          <p:cNvGrpSpPr/>
          <p:nvPr/>
        </p:nvGrpSpPr>
        <p:grpSpPr>
          <a:xfrm>
            <a:off x="3328406" y="881698"/>
            <a:ext cx="262850" cy="374625"/>
            <a:chOff x="995250" y="1511788"/>
            <a:chExt cx="262850" cy="374625"/>
          </a:xfrm>
        </p:grpSpPr>
        <p:sp>
          <p:nvSpPr>
            <p:cNvPr id="284" name="Google Shape;284;p33"/>
            <p:cNvSpPr/>
            <p:nvPr/>
          </p:nvSpPr>
          <p:spPr>
            <a:xfrm>
              <a:off x="1147525" y="1598138"/>
              <a:ext cx="12425" cy="11250"/>
            </a:xfrm>
            <a:custGeom>
              <a:avLst/>
              <a:gdLst/>
              <a:ahLst/>
              <a:cxnLst/>
              <a:rect l="l" t="t" r="r" b="b"/>
              <a:pathLst>
                <a:path w="497" h="450" extrusionOk="0">
                  <a:moveTo>
                    <a:pt x="275" y="1"/>
                  </a:moveTo>
                  <a:cubicBezTo>
                    <a:pt x="132" y="1"/>
                    <a:pt x="0" y="146"/>
                    <a:pt x="67" y="310"/>
                  </a:cubicBezTo>
                  <a:cubicBezTo>
                    <a:pt x="106" y="406"/>
                    <a:pt x="189" y="449"/>
                    <a:pt x="271" y="449"/>
                  </a:cubicBezTo>
                  <a:cubicBezTo>
                    <a:pt x="384" y="449"/>
                    <a:pt x="496" y="367"/>
                    <a:pt x="496" y="226"/>
                  </a:cubicBezTo>
                  <a:cubicBezTo>
                    <a:pt x="496" y="166"/>
                    <a:pt x="473" y="108"/>
                    <a:pt x="430" y="68"/>
                  </a:cubicBezTo>
                  <a:cubicBezTo>
                    <a:pt x="383" y="21"/>
                    <a:pt x="328" y="1"/>
                    <a:pt x="275" y="1"/>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285" name="Google Shape;285;p33"/>
            <p:cNvSpPr/>
            <p:nvPr/>
          </p:nvSpPr>
          <p:spPr>
            <a:xfrm>
              <a:off x="1125800" y="1628863"/>
              <a:ext cx="12475" cy="11250"/>
            </a:xfrm>
            <a:custGeom>
              <a:avLst/>
              <a:gdLst/>
              <a:ahLst/>
              <a:cxnLst/>
              <a:rect l="l" t="t" r="r" b="b"/>
              <a:pathLst>
                <a:path w="499" h="450" extrusionOk="0">
                  <a:moveTo>
                    <a:pt x="277" y="1"/>
                  </a:moveTo>
                  <a:cubicBezTo>
                    <a:pt x="133" y="1"/>
                    <a:pt x="0" y="146"/>
                    <a:pt x="70" y="310"/>
                  </a:cubicBezTo>
                  <a:cubicBezTo>
                    <a:pt x="109" y="406"/>
                    <a:pt x="191" y="449"/>
                    <a:pt x="273" y="449"/>
                  </a:cubicBezTo>
                  <a:cubicBezTo>
                    <a:pt x="386" y="449"/>
                    <a:pt x="499" y="368"/>
                    <a:pt x="499" y="226"/>
                  </a:cubicBezTo>
                  <a:cubicBezTo>
                    <a:pt x="499" y="166"/>
                    <a:pt x="473" y="111"/>
                    <a:pt x="432" y="68"/>
                  </a:cubicBezTo>
                  <a:cubicBezTo>
                    <a:pt x="386" y="21"/>
                    <a:pt x="330" y="1"/>
                    <a:pt x="277" y="1"/>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286" name="Google Shape;286;p33"/>
            <p:cNvSpPr/>
            <p:nvPr/>
          </p:nvSpPr>
          <p:spPr>
            <a:xfrm>
              <a:off x="995250" y="1511788"/>
              <a:ext cx="262850" cy="374625"/>
            </a:xfrm>
            <a:custGeom>
              <a:avLst/>
              <a:gdLst/>
              <a:ahLst/>
              <a:cxnLst/>
              <a:rect l="l" t="t" r="r" b="b"/>
              <a:pathLst>
                <a:path w="10514" h="14985" extrusionOk="0">
                  <a:moveTo>
                    <a:pt x="8689" y="447"/>
                  </a:moveTo>
                  <a:cubicBezTo>
                    <a:pt x="8867" y="447"/>
                    <a:pt x="8971" y="649"/>
                    <a:pt x="8867" y="796"/>
                  </a:cubicBezTo>
                  <a:cubicBezTo>
                    <a:pt x="8827" y="853"/>
                    <a:pt x="8761" y="888"/>
                    <a:pt x="8689" y="891"/>
                  </a:cubicBezTo>
                  <a:cubicBezTo>
                    <a:pt x="8510" y="888"/>
                    <a:pt x="8407" y="686"/>
                    <a:pt x="8507" y="542"/>
                  </a:cubicBezTo>
                  <a:cubicBezTo>
                    <a:pt x="8550" y="482"/>
                    <a:pt x="8617" y="447"/>
                    <a:pt x="8689" y="447"/>
                  </a:cubicBezTo>
                  <a:close/>
                  <a:moveTo>
                    <a:pt x="6484" y="3169"/>
                  </a:moveTo>
                  <a:cubicBezTo>
                    <a:pt x="6543" y="3169"/>
                    <a:pt x="6603" y="3178"/>
                    <a:pt x="6662" y="3196"/>
                  </a:cubicBezTo>
                  <a:cubicBezTo>
                    <a:pt x="6941" y="3286"/>
                    <a:pt x="7114" y="3565"/>
                    <a:pt x="7071" y="3853"/>
                  </a:cubicBezTo>
                  <a:cubicBezTo>
                    <a:pt x="7025" y="4141"/>
                    <a:pt x="6777" y="4354"/>
                    <a:pt x="6484" y="4357"/>
                  </a:cubicBezTo>
                  <a:cubicBezTo>
                    <a:pt x="6363" y="4357"/>
                    <a:pt x="6242" y="4316"/>
                    <a:pt x="6144" y="4247"/>
                  </a:cubicBezTo>
                  <a:cubicBezTo>
                    <a:pt x="5905" y="4080"/>
                    <a:pt x="5824" y="3761"/>
                    <a:pt x="5954" y="3499"/>
                  </a:cubicBezTo>
                  <a:cubicBezTo>
                    <a:pt x="6056" y="3292"/>
                    <a:pt x="6264" y="3169"/>
                    <a:pt x="6484" y="3169"/>
                  </a:cubicBezTo>
                  <a:close/>
                  <a:moveTo>
                    <a:pt x="5615" y="4398"/>
                  </a:moveTo>
                  <a:cubicBezTo>
                    <a:pt x="5632" y="4398"/>
                    <a:pt x="5649" y="4398"/>
                    <a:pt x="5666" y="4400"/>
                  </a:cubicBezTo>
                  <a:cubicBezTo>
                    <a:pt x="5793" y="4561"/>
                    <a:pt x="5962" y="4682"/>
                    <a:pt x="6158" y="4748"/>
                  </a:cubicBezTo>
                  <a:cubicBezTo>
                    <a:pt x="6245" y="4941"/>
                    <a:pt x="6222" y="5163"/>
                    <a:pt x="6101" y="5335"/>
                  </a:cubicBezTo>
                  <a:lnTo>
                    <a:pt x="6101" y="5332"/>
                  </a:lnTo>
                  <a:cubicBezTo>
                    <a:pt x="5981" y="5503"/>
                    <a:pt x="5799" y="5585"/>
                    <a:pt x="5617" y="5585"/>
                  </a:cubicBezTo>
                  <a:cubicBezTo>
                    <a:pt x="5400" y="5585"/>
                    <a:pt x="5184" y="5467"/>
                    <a:pt x="5079" y="5243"/>
                  </a:cubicBezTo>
                  <a:cubicBezTo>
                    <a:pt x="4893" y="4847"/>
                    <a:pt x="5187" y="4398"/>
                    <a:pt x="5615" y="4398"/>
                  </a:cubicBezTo>
                  <a:close/>
                  <a:moveTo>
                    <a:pt x="8473" y="2667"/>
                  </a:moveTo>
                  <a:cubicBezTo>
                    <a:pt x="8553" y="2667"/>
                    <a:pt x="8599" y="2759"/>
                    <a:pt x="8553" y="2825"/>
                  </a:cubicBezTo>
                  <a:lnTo>
                    <a:pt x="5335" y="7353"/>
                  </a:lnTo>
                  <a:cubicBezTo>
                    <a:pt x="5315" y="7382"/>
                    <a:pt x="5284" y="7396"/>
                    <a:pt x="5253" y="7396"/>
                  </a:cubicBezTo>
                  <a:cubicBezTo>
                    <a:pt x="5222" y="7396"/>
                    <a:pt x="5191" y="7382"/>
                    <a:pt x="5171" y="7353"/>
                  </a:cubicBezTo>
                  <a:lnTo>
                    <a:pt x="1955" y="2825"/>
                  </a:lnTo>
                  <a:cubicBezTo>
                    <a:pt x="1909" y="2759"/>
                    <a:pt x="1955" y="2667"/>
                    <a:pt x="2036" y="2667"/>
                  </a:cubicBezTo>
                  <a:lnTo>
                    <a:pt x="6999" y="2667"/>
                  </a:lnTo>
                  <a:lnTo>
                    <a:pt x="6895" y="2811"/>
                  </a:lnTo>
                  <a:cubicBezTo>
                    <a:pt x="6758" y="2752"/>
                    <a:pt x="6618" y="2724"/>
                    <a:pt x="6483" y="2724"/>
                  </a:cubicBezTo>
                  <a:cubicBezTo>
                    <a:pt x="5873" y="2724"/>
                    <a:pt x="5348" y="3275"/>
                    <a:pt x="5462" y="3939"/>
                  </a:cubicBezTo>
                  <a:cubicBezTo>
                    <a:pt x="5462" y="3948"/>
                    <a:pt x="5464" y="3956"/>
                    <a:pt x="5467" y="3965"/>
                  </a:cubicBezTo>
                  <a:cubicBezTo>
                    <a:pt x="4644" y="4086"/>
                    <a:pt x="4290" y="5079"/>
                    <a:pt x="4851" y="5692"/>
                  </a:cubicBezTo>
                  <a:lnTo>
                    <a:pt x="4549" y="6118"/>
                  </a:lnTo>
                  <a:cubicBezTo>
                    <a:pt x="4480" y="6219"/>
                    <a:pt x="4503" y="6357"/>
                    <a:pt x="4604" y="6429"/>
                  </a:cubicBezTo>
                  <a:cubicBezTo>
                    <a:pt x="4642" y="6457"/>
                    <a:pt x="4686" y="6470"/>
                    <a:pt x="4730" y="6470"/>
                  </a:cubicBezTo>
                  <a:cubicBezTo>
                    <a:pt x="4800" y="6470"/>
                    <a:pt x="4869" y="6437"/>
                    <a:pt x="4912" y="6377"/>
                  </a:cubicBezTo>
                  <a:lnTo>
                    <a:pt x="5214" y="5951"/>
                  </a:lnTo>
                  <a:cubicBezTo>
                    <a:pt x="5347" y="6003"/>
                    <a:pt x="5487" y="6030"/>
                    <a:pt x="5628" y="6030"/>
                  </a:cubicBezTo>
                  <a:cubicBezTo>
                    <a:pt x="5683" y="6030"/>
                    <a:pt x="5738" y="6026"/>
                    <a:pt x="5793" y="6018"/>
                  </a:cubicBezTo>
                  <a:cubicBezTo>
                    <a:pt x="6368" y="5917"/>
                    <a:pt x="6748" y="5364"/>
                    <a:pt x="6636" y="4794"/>
                  </a:cubicBezTo>
                  <a:cubicBezTo>
                    <a:pt x="7454" y="4673"/>
                    <a:pt x="7811" y="3689"/>
                    <a:pt x="7258" y="3073"/>
                  </a:cubicBezTo>
                  <a:lnTo>
                    <a:pt x="7546" y="2670"/>
                  </a:lnTo>
                  <a:lnTo>
                    <a:pt x="8473" y="2670"/>
                  </a:lnTo>
                  <a:lnTo>
                    <a:pt x="8473" y="2667"/>
                  </a:lnTo>
                  <a:close/>
                  <a:moveTo>
                    <a:pt x="8690" y="0"/>
                  </a:moveTo>
                  <a:cubicBezTo>
                    <a:pt x="8517" y="0"/>
                    <a:pt x="8346" y="66"/>
                    <a:pt x="8217" y="194"/>
                  </a:cubicBezTo>
                  <a:cubicBezTo>
                    <a:pt x="7989" y="424"/>
                    <a:pt x="7957" y="787"/>
                    <a:pt x="8145" y="1052"/>
                  </a:cubicBezTo>
                  <a:lnTo>
                    <a:pt x="7860" y="1452"/>
                  </a:lnTo>
                  <a:lnTo>
                    <a:pt x="1028" y="1452"/>
                  </a:lnTo>
                  <a:cubicBezTo>
                    <a:pt x="378" y="1452"/>
                    <a:pt x="1" y="2186"/>
                    <a:pt x="378" y="2716"/>
                  </a:cubicBezTo>
                  <a:lnTo>
                    <a:pt x="1688" y="4561"/>
                  </a:lnTo>
                  <a:cubicBezTo>
                    <a:pt x="1732" y="4623"/>
                    <a:pt x="1801" y="4655"/>
                    <a:pt x="1871" y="4655"/>
                  </a:cubicBezTo>
                  <a:cubicBezTo>
                    <a:pt x="1915" y="4655"/>
                    <a:pt x="1959" y="4642"/>
                    <a:pt x="1998" y="4616"/>
                  </a:cubicBezTo>
                  <a:cubicBezTo>
                    <a:pt x="2099" y="4544"/>
                    <a:pt x="2122" y="4405"/>
                    <a:pt x="2050" y="4305"/>
                  </a:cubicBezTo>
                  <a:lnTo>
                    <a:pt x="740" y="2459"/>
                  </a:lnTo>
                  <a:cubicBezTo>
                    <a:pt x="571" y="2223"/>
                    <a:pt x="740" y="1895"/>
                    <a:pt x="1028" y="1895"/>
                  </a:cubicBezTo>
                  <a:lnTo>
                    <a:pt x="7546" y="1895"/>
                  </a:lnTo>
                  <a:lnTo>
                    <a:pt x="7313" y="2223"/>
                  </a:lnTo>
                  <a:lnTo>
                    <a:pt x="2036" y="2223"/>
                  </a:lnTo>
                  <a:cubicBezTo>
                    <a:pt x="1593" y="2223"/>
                    <a:pt x="1333" y="2721"/>
                    <a:pt x="1590" y="3081"/>
                  </a:cubicBezTo>
                  <a:lnTo>
                    <a:pt x="4808" y="7612"/>
                  </a:lnTo>
                  <a:cubicBezTo>
                    <a:pt x="4917" y="7765"/>
                    <a:pt x="5085" y="7841"/>
                    <a:pt x="5253" y="7841"/>
                  </a:cubicBezTo>
                  <a:cubicBezTo>
                    <a:pt x="5421" y="7841"/>
                    <a:pt x="5588" y="7765"/>
                    <a:pt x="5698" y="7612"/>
                  </a:cubicBezTo>
                  <a:lnTo>
                    <a:pt x="8916" y="3081"/>
                  </a:lnTo>
                  <a:cubicBezTo>
                    <a:pt x="9172" y="2721"/>
                    <a:pt x="8913" y="2223"/>
                    <a:pt x="8473" y="2223"/>
                  </a:cubicBezTo>
                  <a:lnTo>
                    <a:pt x="7860" y="2223"/>
                  </a:lnTo>
                  <a:lnTo>
                    <a:pt x="8090" y="1895"/>
                  </a:lnTo>
                  <a:lnTo>
                    <a:pt x="9483" y="1895"/>
                  </a:lnTo>
                  <a:cubicBezTo>
                    <a:pt x="9774" y="1895"/>
                    <a:pt x="9941" y="2223"/>
                    <a:pt x="9774" y="2459"/>
                  </a:cubicBezTo>
                  <a:lnTo>
                    <a:pt x="5548" y="8407"/>
                  </a:lnTo>
                  <a:cubicBezTo>
                    <a:pt x="5476" y="8508"/>
                    <a:pt x="5366" y="8558"/>
                    <a:pt x="5256" y="8558"/>
                  </a:cubicBezTo>
                  <a:cubicBezTo>
                    <a:pt x="5146" y="8558"/>
                    <a:pt x="5037" y="8508"/>
                    <a:pt x="4966" y="8407"/>
                  </a:cubicBezTo>
                  <a:lnTo>
                    <a:pt x="2439" y="4852"/>
                  </a:lnTo>
                  <a:cubicBezTo>
                    <a:pt x="2395" y="4790"/>
                    <a:pt x="2327" y="4758"/>
                    <a:pt x="2258" y="4758"/>
                  </a:cubicBezTo>
                  <a:cubicBezTo>
                    <a:pt x="2213" y="4758"/>
                    <a:pt x="2168" y="4772"/>
                    <a:pt x="2128" y="4800"/>
                  </a:cubicBezTo>
                  <a:cubicBezTo>
                    <a:pt x="2030" y="4869"/>
                    <a:pt x="2004" y="5007"/>
                    <a:pt x="2076" y="5108"/>
                  </a:cubicBezTo>
                  <a:cubicBezTo>
                    <a:pt x="2076" y="5108"/>
                    <a:pt x="4624" y="8692"/>
                    <a:pt x="4630" y="8701"/>
                  </a:cubicBezTo>
                  <a:lnTo>
                    <a:pt x="4630" y="12780"/>
                  </a:lnTo>
                  <a:cubicBezTo>
                    <a:pt x="4621" y="12947"/>
                    <a:pt x="4575" y="13111"/>
                    <a:pt x="4500" y="13258"/>
                  </a:cubicBezTo>
                  <a:cubicBezTo>
                    <a:pt x="4345" y="13548"/>
                    <a:pt x="4083" y="13689"/>
                    <a:pt x="3703" y="13689"/>
                  </a:cubicBezTo>
                  <a:lnTo>
                    <a:pt x="3412" y="13689"/>
                  </a:lnTo>
                  <a:cubicBezTo>
                    <a:pt x="3107" y="13692"/>
                    <a:pt x="2862" y="13937"/>
                    <a:pt x="2862" y="14239"/>
                  </a:cubicBezTo>
                  <a:lnTo>
                    <a:pt x="2862" y="14435"/>
                  </a:lnTo>
                  <a:cubicBezTo>
                    <a:pt x="2862" y="14737"/>
                    <a:pt x="3107" y="14985"/>
                    <a:pt x="3412" y="14985"/>
                  </a:cubicBezTo>
                  <a:lnTo>
                    <a:pt x="7102" y="14985"/>
                  </a:lnTo>
                  <a:cubicBezTo>
                    <a:pt x="7405" y="14985"/>
                    <a:pt x="7649" y="14737"/>
                    <a:pt x="7649" y="14435"/>
                  </a:cubicBezTo>
                  <a:lnTo>
                    <a:pt x="7649" y="14239"/>
                  </a:lnTo>
                  <a:cubicBezTo>
                    <a:pt x="7649" y="13937"/>
                    <a:pt x="7405" y="13692"/>
                    <a:pt x="7102" y="13692"/>
                  </a:cubicBezTo>
                  <a:lnTo>
                    <a:pt x="6815" y="13692"/>
                  </a:lnTo>
                  <a:cubicBezTo>
                    <a:pt x="5954" y="13692"/>
                    <a:pt x="5890" y="12947"/>
                    <a:pt x="5885" y="12788"/>
                  </a:cubicBezTo>
                  <a:lnTo>
                    <a:pt x="5885" y="9420"/>
                  </a:lnTo>
                  <a:cubicBezTo>
                    <a:pt x="5885" y="9299"/>
                    <a:pt x="5787" y="9199"/>
                    <a:pt x="5663" y="9199"/>
                  </a:cubicBezTo>
                  <a:cubicBezTo>
                    <a:pt x="5539" y="9199"/>
                    <a:pt x="5441" y="9299"/>
                    <a:pt x="5441" y="9420"/>
                  </a:cubicBezTo>
                  <a:lnTo>
                    <a:pt x="5441" y="12797"/>
                  </a:lnTo>
                  <a:cubicBezTo>
                    <a:pt x="5453" y="13295"/>
                    <a:pt x="5752" y="14136"/>
                    <a:pt x="6815" y="14136"/>
                  </a:cubicBezTo>
                  <a:lnTo>
                    <a:pt x="7102" y="14136"/>
                  </a:lnTo>
                  <a:cubicBezTo>
                    <a:pt x="7157" y="14138"/>
                    <a:pt x="7203" y="14184"/>
                    <a:pt x="7206" y="14239"/>
                  </a:cubicBezTo>
                  <a:lnTo>
                    <a:pt x="7206" y="14435"/>
                  </a:lnTo>
                  <a:cubicBezTo>
                    <a:pt x="7203" y="14493"/>
                    <a:pt x="7157" y="14539"/>
                    <a:pt x="7102" y="14539"/>
                  </a:cubicBezTo>
                  <a:lnTo>
                    <a:pt x="3412" y="14539"/>
                  </a:lnTo>
                  <a:cubicBezTo>
                    <a:pt x="3354" y="14539"/>
                    <a:pt x="3308" y="14493"/>
                    <a:pt x="3308" y="14435"/>
                  </a:cubicBezTo>
                  <a:lnTo>
                    <a:pt x="3308" y="14239"/>
                  </a:lnTo>
                  <a:cubicBezTo>
                    <a:pt x="3308" y="14182"/>
                    <a:pt x="3354" y="14136"/>
                    <a:pt x="3412" y="14136"/>
                  </a:cubicBezTo>
                  <a:lnTo>
                    <a:pt x="3703" y="14136"/>
                  </a:lnTo>
                  <a:cubicBezTo>
                    <a:pt x="4402" y="14136"/>
                    <a:pt x="4742" y="13764"/>
                    <a:pt x="4903" y="13450"/>
                  </a:cubicBezTo>
                  <a:cubicBezTo>
                    <a:pt x="5007" y="13243"/>
                    <a:pt x="5064" y="13016"/>
                    <a:pt x="5076" y="12783"/>
                  </a:cubicBezTo>
                  <a:lnTo>
                    <a:pt x="5076" y="8983"/>
                  </a:lnTo>
                  <a:cubicBezTo>
                    <a:pt x="5136" y="8997"/>
                    <a:pt x="5197" y="9004"/>
                    <a:pt x="5258" y="9004"/>
                  </a:cubicBezTo>
                  <a:cubicBezTo>
                    <a:pt x="5513" y="9004"/>
                    <a:pt x="5757" y="8880"/>
                    <a:pt x="5911" y="8666"/>
                  </a:cubicBezTo>
                  <a:lnTo>
                    <a:pt x="10137" y="2716"/>
                  </a:lnTo>
                  <a:cubicBezTo>
                    <a:pt x="10514" y="2186"/>
                    <a:pt x="10134" y="1452"/>
                    <a:pt x="9483" y="1452"/>
                  </a:cubicBezTo>
                  <a:lnTo>
                    <a:pt x="8407" y="1452"/>
                  </a:lnTo>
                  <a:lnTo>
                    <a:pt x="8507" y="1308"/>
                  </a:lnTo>
                  <a:cubicBezTo>
                    <a:pt x="8567" y="1324"/>
                    <a:pt x="8627" y="1332"/>
                    <a:pt x="8686" y="1332"/>
                  </a:cubicBezTo>
                  <a:cubicBezTo>
                    <a:pt x="8939" y="1332"/>
                    <a:pt x="9176" y="1189"/>
                    <a:pt x="9290" y="954"/>
                  </a:cubicBezTo>
                  <a:cubicBezTo>
                    <a:pt x="9428" y="660"/>
                    <a:pt x="9336" y="309"/>
                    <a:pt x="9074" y="122"/>
                  </a:cubicBezTo>
                  <a:cubicBezTo>
                    <a:pt x="8958" y="40"/>
                    <a:pt x="8824" y="0"/>
                    <a:pt x="8690" y="0"/>
                  </a:cubicBezTo>
                  <a:close/>
                </a:path>
              </a:pathLst>
            </a:cu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grpSp>
      <p:cxnSp>
        <p:nvCxnSpPr>
          <p:cNvPr id="287" name="Google Shape;287;p33"/>
          <p:cNvCxnSpPr>
            <a:cxnSpLocks/>
          </p:cNvCxnSpPr>
          <p:nvPr/>
        </p:nvCxnSpPr>
        <p:spPr>
          <a:xfrm flipV="1">
            <a:off x="3454168" y="1416950"/>
            <a:ext cx="0" cy="1296000"/>
          </a:xfrm>
          <a:prstGeom prst="straightConnector1">
            <a:avLst/>
          </a:prstGeom>
          <a:noFill/>
          <a:ln w="19050" cap="flat" cmpd="sng">
            <a:solidFill>
              <a:srgbClr val="2F2F2F"/>
            </a:solidFill>
            <a:prstDash val="solid"/>
            <a:round/>
            <a:headEnd type="none" w="med" len="med"/>
            <a:tailEnd type="none" w="med" len="med"/>
          </a:ln>
        </p:spPr>
      </p:cxnSp>
      <p:cxnSp>
        <p:nvCxnSpPr>
          <p:cNvPr id="291" name="Google Shape;291;p33"/>
          <p:cNvCxnSpPr>
            <a:cxnSpLocks/>
          </p:cNvCxnSpPr>
          <p:nvPr/>
        </p:nvCxnSpPr>
        <p:spPr>
          <a:xfrm flipV="1">
            <a:off x="3454168" y="3535134"/>
            <a:ext cx="0" cy="1332000"/>
          </a:xfrm>
          <a:prstGeom prst="straightConnector1">
            <a:avLst/>
          </a:prstGeom>
          <a:noFill/>
          <a:ln w="19050" cap="flat" cmpd="sng">
            <a:solidFill>
              <a:srgbClr val="2F2F2F"/>
            </a:solidFill>
            <a:prstDash val="solid"/>
            <a:round/>
            <a:headEnd type="none" w="med" len="med"/>
            <a:tailEnd type="none" w="med" len="med"/>
          </a:ln>
        </p:spPr>
      </p:cxnSp>
      <p:pic>
        <p:nvPicPr>
          <p:cNvPr id="293" name="Google Shape;293;p3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 y="1738408"/>
            <a:ext cx="2604477" cy="2816709"/>
          </a:xfrm>
          <a:prstGeom prst="rect">
            <a:avLst/>
          </a:prstGeom>
          <a:noFill/>
          <a:ln>
            <a:noFill/>
          </a:ln>
        </p:spPr>
      </p:pic>
      <p:sp>
        <p:nvSpPr>
          <p:cNvPr id="66" name="Google Shape;251;p33">
            <a:extLst>
              <a:ext uri="{FF2B5EF4-FFF2-40B4-BE49-F238E27FC236}">
                <a16:creationId xmlns:a16="http://schemas.microsoft.com/office/drawing/2014/main" id="{31778CBC-AED8-7643-9A85-A9B5E35F04DC}"/>
              </a:ext>
            </a:extLst>
          </p:cNvPr>
          <p:cNvSpPr txBox="1">
            <a:spLocks/>
          </p:cNvSpPr>
          <p:nvPr/>
        </p:nvSpPr>
        <p:spPr>
          <a:xfrm>
            <a:off x="4120989" y="350934"/>
            <a:ext cx="1851600" cy="3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Reem Kufi"/>
              <a:buNone/>
              <a:defRPr sz="14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2pPr>
            <a:lvl3pPr marR="0" lvl="2"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3pPr>
            <a:lvl4pPr marR="0" lvl="3"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4pPr>
            <a:lvl5pPr marR="0" lvl="4"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5pPr>
            <a:lvl6pPr marR="0" lvl="5"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6pPr>
            <a:lvl7pPr marR="0" lvl="6"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7pPr>
            <a:lvl8pPr marR="0" lvl="7"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8pPr>
            <a:lvl9pPr marR="0" lvl="8"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9pPr>
          </a:lstStyle>
          <a:p>
            <a:r>
              <a:rPr lang="fr-FR" dirty="0"/>
              <a:t>QUALITATIVE</a:t>
            </a:r>
          </a:p>
        </p:txBody>
      </p:sp>
      <p:cxnSp>
        <p:nvCxnSpPr>
          <p:cNvPr id="67" name="Google Shape;213;p31">
            <a:extLst>
              <a:ext uri="{FF2B5EF4-FFF2-40B4-BE49-F238E27FC236}">
                <a16:creationId xmlns:a16="http://schemas.microsoft.com/office/drawing/2014/main" id="{0476DEFB-FCD7-1741-801D-6331CA112AB4}"/>
              </a:ext>
            </a:extLst>
          </p:cNvPr>
          <p:cNvCxnSpPr/>
          <p:nvPr/>
        </p:nvCxnSpPr>
        <p:spPr>
          <a:xfrm>
            <a:off x="4498528" y="644378"/>
            <a:ext cx="545400" cy="0"/>
          </a:xfrm>
          <a:prstGeom prst="straightConnector1">
            <a:avLst/>
          </a:prstGeom>
          <a:noFill/>
          <a:ln w="19050" cap="flat" cmpd="sng">
            <a:solidFill>
              <a:srgbClr val="2F2F2F"/>
            </a:solidFill>
            <a:prstDash val="solid"/>
            <a:round/>
            <a:headEnd type="none" w="med" len="med"/>
            <a:tailEnd type="none" w="med" len="med"/>
          </a:ln>
        </p:spPr>
      </p:cxnSp>
      <p:sp>
        <p:nvSpPr>
          <p:cNvPr id="68" name="Google Shape;251;p33">
            <a:extLst>
              <a:ext uri="{FF2B5EF4-FFF2-40B4-BE49-F238E27FC236}">
                <a16:creationId xmlns:a16="http://schemas.microsoft.com/office/drawing/2014/main" id="{5432A827-99CF-EF4A-9EC0-7B89488F8581}"/>
              </a:ext>
            </a:extLst>
          </p:cNvPr>
          <p:cNvSpPr txBox="1">
            <a:spLocks/>
          </p:cNvSpPr>
          <p:nvPr/>
        </p:nvSpPr>
        <p:spPr>
          <a:xfrm>
            <a:off x="6183832" y="361004"/>
            <a:ext cx="1851600" cy="3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Reem Kufi"/>
              <a:buNone/>
              <a:defRPr sz="14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2pPr>
            <a:lvl3pPr marR="0" lvl="2"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3pPr>
            <a:lvl4pPr marR="0" lvl="3"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4pPr>
            <a:lvl5pPr marR="0" lvl="4"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5pPr>
            <a:lvl6pPr marR="0" lvl="5"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6pPr>
            <a:lvl7pPr marR="0" lvl="6"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7pPr>
            <a:lvl8pPr marR="0" lvl="7"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8pPr>
            <a:lvl9pPr marR="0" lvl="8"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9pPr>
          </a:lstStyle>
          <a:p>
            <a:r>
              <a:rPr lang="fr-FR" dirty="0"/>
              <a:t>QUANTITATIVE</a:t>
            </a:r>
          </a:p>
        </p:txBody>
      </p:sp>
      <p:cxnSp>
        <p:nvCxnSpPr>
          <p:cNvPr id="69" name="Google Shape;213;p31">
            <a:extLst>
              <a:ext uri="{FF2B5EF4-FFF2-40B4-BE49-F238E27FC236}">
                <a16:creationId xmlns:a16="http://schemas.microsoft.com/office/drawing/2014/main" id="{3961CF36-28E1-494C-A53E-374F470969D0}"/>
              </a:ext>
            </a:extLst>
          </p:cNvPr>
          <p:cNvCxnSpPr/>
          <p:nvPr/>
        </p:nvCxnSpPr>
        <p:spPr>
          <a:xfrm>
            <a:off x="6643013" y="654448"/>
            <a:ext cx="545400" cy="0"/>
          </a:xfrm>
          <a:prstGeom prst="straightConnector1">
            <a:avLst/>
          </a:prstGeom>
          <a:noFill/>
          <a:ln w="19050" cap="flat" cmpd="sng">
            <a:solidFill>
              <a:srgbClr val="2F2F2F"/>
            </a:solidFill>
            <a:prstDash val="solid"/>
            <a:round/>
            <a:headEnd type="none" w="med" len="med"/>
            <a:tailEnd type="none" w="med" len="med"/>
          </a:ln>
        </p:spPr>
      </p:cxnSp>
      <p:cxnSp>
        <p:nvCxnSpPr>
          <p:cNvPr id="73" name="Google Shape;287;p33">
            <a:extLst>
              <a:ext uri="{FF2B5EF4-FFF2-40B4-BE49-F238E27FC236}">
                <a16:creationId xmlns:a16="http://schemas.microsoft.com/office/drawing/2014/main" id="{FD281517-12A5-2443-ADAB-38FB26D1E840}"/>
              </a:ext>
            </a:extLst>
          </p:cNvPr>
          <p:cNvCxnSpPr>
            <a:cxnSpLocks/>
          </p:cNvCxnSpPr>
          <p:nvPr/>
        </p:nvCxnSpPr>
        <p:spPr>
          <a:xfrm flipV="1">
            <a:off x="5993224" y="1416949"/>
            <a:ext cx="0" cy="1296000"/>
          </a:xfrm>
          <a:prstGeom prst="straightConnector1">
            <a:avLst/>
          </a:prstGeom>
          <a:noFill/>
          <a:ln w="19050" cap="flat" cmpd="sng">
            <a:solidFill>
              <a:srgbClr val="2F2F2F"/>
            </a:solidFill>
            <a:prstDash val="solid"/>
            <a:round/>
            <a:headEnd type="none" w="med" len="med"/>
            <a:tailEnd type="none" w="med" len="med"/>
          </a:ln>
        </p:spPr>
      </p:cxnSp>
      <p:cxnSp>
        <p:nvCxnSpPr>
          <p:cNvPr id="74" name="Google Shape;291;p33">
            <a:extLst>
              <a:ext uri="{FF2B5EF4-FFF2-40B4-BE49-F238E27FC236}">
                <a16:creationId xmlns:a16="http://schemas.microsoft.com/office/drawing/2014/main" id="{6F37654B-DD4D-974F-8AE2-8A06E02DD074}"/>
              </a:ext>
            </a:extLst>
          </p:cNvPr>
          <p:cNvCxnSpPr>
            <a:cxnSpLocks/>
          </p:cNvCxnSpPr>
          <p:nvPr/>
        </p:nvCxnSpPr>
        <p:spPr>
          <a:xfrm flipV="1">
            <a:off x="5993224" y="3535133"/>
            <a:ext cx="0" cy="1332000"/>
          </a:xfrm>
          <a:prstGeom prst="straightConnector1">
            <a:avLst/>
          </a:prstGeom>
          <a:noFill/>
          <a:ln w="19050" cap="flat" cmpd="sng">
            <a:solidFill>
              <a:srgbClr val="2F2F2F"/>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cstate="email">
            <a:alphaModFix/>
            <a:extLst>
              <a:ext uri="{28A0092B-C50C-407E-A947-70E740481C1C}">
                <a14:useLocalDpi xmlns:a14="http://schemas.microsoft.com/office/drawing/2010/main"/>
              </a:ext>
            </a:extLst>
          </a:blip>
          <a:stretch>
            <a:fillRect/>
          </a:stretch>
        </a:blipFill>
        <a:effectLst/>
      </p:bgPr>
    </p:bg>
    <p:spTree>
      <p:nvGrpSpPr>
        <p:cNvPr id="1" name="Shape 524"/>
        <p:cNvGrpSpPr/>
        <p:nvPr/>
      </p:nvGrpSpPr>
      <p:grpSpPr>
        <a:xfrm>
          <a:off x="0" y="0"/>
          <a:ext cx="0" cy="0"/>
          <a:chOff x="0" y="0"/>
          <a:chExt cx="0" cy="0"/>
        </a:xfrm>
      </p:grpSpPr>
      <p:sp>
        <p:nvSpPr>
          <p:cNvPr id="23" name="Google Shape;179;p28">
            <a:extLst>
              <a:ext uri="{FF2B5EF4-FFF2-40B4-BE49-F238E27FC236}">
                <a16:creationId xmlns:a16="http://schemas.microsoft.com/office/drawing/2014/main" id="{DCA0FA00-E1E7-0440-90B7-160E6D54785F}"/>
              </a:ext>
            </a:extLst>
          </p:cNvPr>
          <p:cNvSpPr txBox="1">
            <a:spLocks noGrp="1"/>
          </p:cNvSpPr>
          <p:nvPr/>
        </p:nvSpPr>
        <p:spPr>
          <a:xfrm>
            <a:off x="994565" y="1633238"/>
            <a:ext cx="1886400" cy="1095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F2F2F"/>
              </a:buClr>
              <a:buSzPts val="9600"/>
              <a:buFont typeface="Reem Kufi"/>
              <a:buNone/>
              <a:defRPr sz="7200" b="1" i="0" u="none" strike="noStrike" cap="none">
                <a:solidFill>
                  <a:srgbClr val="2F2F2F"/>
                </a:solidFill>
                <a:latin typeface="Reem Kufi"/>
                <a:ea typeface="Reem Kufi"/>
                <a:cs typeface="Reem Kufi"/>
                <a:sym typeface="Reem Kufi"/>
              </a:defRPr>
            </a:lvl1pPr>
            <a:lvl2pPr marR="0" lvl="1"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2F2F2F"/>
              </a:buClr>
              <a:buSzPts val="9600"/>
              <a:buFont typeface="Fira Sans Extra Condensed Medium"/>
              <a:buNone/>
              <a:defRPr sz="9600" b="0" i="0" u="none" strike="noStrike" cap="none">
                <a:solidFill>
                  <a:srgbClr val="2F2F2F"/>
                </a:solidFill>
                <a:latin typeface="Fira Sans Extra Condensed Medium"/>
                <a:ea typeface="Fira Sans Extra Condensed Medium"/>
                <a:cs typeface="Fira Sans Extra Condensed Medium"/>
                <a:sym typeface="Fira Sans Extra Condensed Medium"/>
              </a:defRPr>
            </a:lvl9pPr>
          </a:lstStyle>
          <a:p>
            <a:pPr marL="0" marR="0" lvl="0" indent="0" algn="r" defTabSz="914400" rtl="0" eaLnBrk="1" fontAlgn="auto" latinLnBrk="0" hangingPunct="1">
              <a:lnSpc>
                <a:spcPct val="100000"/>
              </a:lnSpc>
              <a:spcBef>
                <a:spcPts val="0"/>
              </a:spcBef>
              <a:spcAft>
                <a:spcPts val="0"/>
              </a:spcAft>
              <a:buClr>
                <a:srgbClr val="2F2F2F"/>
              </a:buClr>
              <a:buSzPts val="9600"/>
              <a:buFont typeface="Reem Kufi"/>
              <a:buNone/>
              <a:tabLst/>
              <a:defRPr/>
            </a:pPr>
            <a:r>
              <a:rPr kumimoji="0" lang="en" sz="7200" b="1" i="0" u="none" strike="noStrike" kern="0" cap="none" spc="0" normalizeH="0" baseline="0" noProof="0" dirty="0">
                <a:ln>
                  <a:noFill/>
                </a:ln>
                <a:solidFill>
                  <a:srgbClr val="F3F3F3"/>
                </a:solidFill>
                <a:effectLst/>
                <a:uLnTx/>
                <a:uFillTx/>
                <a:latin typeface="Reem Kufi"/>
                <a:sym typeface="Reem Kufi"/>
              </a:rPr>
              <a:t>03</a:t>
            </a:r>
            <a:endParaRPr kumimoji="0" sz="7200" b="1" i="0" u="none" strike="noStrike" kern="0" cap="none" spc="0" normalizeH="0" baseline="0" noProof="0" dirty="0">
              <a:ln>
                <a:noFill/>
              </a:ln>
              <a:solidFill>
                <a:srgbClr val="F3F3F3"/>
              </a:solidFill>
              <a:effectLst/>
              <a:uLnTx/>
              <a:uFillTx/>
              <a:latin typeface="Reem Kufi"/>
              <a:sym typeface="Reem Kufi"/>
            </a:endParaRPr>
          </a:p>
        </p:txBody>
      </p:sp>
      <p:sp>
        <p:nvSpPr>
          <p:cNvPr id="24" name="Google Shape;180;p28">
            <a:extLst>
              <a:ext uri="{FF2B5EF4-FFF2-40B4-BE49-F238E27FC236}">
                <a16:creationId xmlns:a16="http://schemas.microsoft.com/office/drawing/2014/main" id="{F2A94B46-78FF-8941-B732-BD4CB7A80229}"/>
              </a:ext>
            </a:extLst>
          </p:cNvPr>
          <p:cNvSpPr txBox="1">
            <a:spLocks noGrp="1"/>
          </p:cNvSpPr>
          <p:nvPr/>
        </p:nvSpPr>
        <p:spPr>
          <a:xfrm>
            <a:off x="72760" y="2407388"/>
            <a:ext cx="2808205" cy="64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F2F2F"/>
              </a:buClr>
              <a:buSzPts val="36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2pPr>
            <a:lvl3pPr marR="0" lvl="2"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3pPr>
            <a:lvl4pPr marR="0" lvl="3"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4pPr>
            <a:lvl5pPr marR="0" lvl="4"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5pPr>
            <a:lvl6pPr marR="0" lvl="5"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6pPr>
            <a:lvl7pPr marR="0" lvl="6"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7pPr>
            <a:lvl8pPr marR="0" lvl="7"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8pPr>
            <a:lvl9pPr marR="0" lvl="8"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9pPr>
          </a:lstStyle>
          <a:p>
            <a:pPr marL="0" marR="0" lvl="0" indent="0" algn="r" defTabSz="914400" rtl="0" eaLnBrk="1" fontAlgn="auto" latinLnBrk="0" hangingPunct="1">
              <a:lnSpc>
                <a:spcPct val="100000"/>
              </a:lnSpc>
              <a:spcBef>
                <a:spcPts val="0"/>
              </a:spcBef>
              <a:spcAft>
                <a:spcPts val="0"/>
              </a:spcAft>
              <a:buClr>
                <a:srgbClr val="2F2F2F"/>
              </a:buClr>
              <a:buSzPts val="3600"/>
              <a:buFont typeface="Reem Kufi"/>
              <a:buNone/>
              <a:tabLst/>
              <a:defRPr/>
            </a:pPr>
            <a:r>
              <a:rPr kumimoji="0" lang="fr-FR" sz="2400" b="1" i="0" u="none" strike="noStrike" kern="0" cap="none" spc="0" normalizeH="0" baseline="0" noProof="0" dirty="0">
                <a:ln>
                  <a:noFill/>
                </a:ln>
                <a:solidFill>
                  <a:srgbClr val="F3F3F3"/>
                </a:solidFill>
                <a:effectLst/>
                <a:uLnTx/>
                <a:uFillTx/>
                <a:latin typeface="Reem Kufi"/>
                <a:sym typeface="Reem Kufi"/>
              </a:rPr>
              <a:t>NEXT  STEPS</a:t>
            </a:r>
            <a:endParaRPr kumimoji="0" sz="2400" b="1" i="0" u="none" strike="noStrike" kern="0" cap="none" spc="0" normalizeH="0" baseline="0" noProof="0" dirty="0">
              <a:ln>
                <a:noFill/>
              </a:ln>
              <a:solidFill>
                <a:srgbClr val="F3F3F3"/>
              </a:solidFill>
              <a:effectLst/>
              <a:uLnTx/>
              <a:uFillTx/>
              <a:latin typeface="Reem Kufi"/>
              <a:sym typeface="Reem Kufi"/>
            </a:endParaRPr>
          </a:p>
        </p:txBody>
      </p:sp>
      <p:cxnSp>
        <p:nvCxnSpPr>
          <p:cNvPr id="25" name="Google Shape;182;p28">
            <a:extLst>
              <a:ext uri="{FF2B5EF4-FFF2-40B4-BE49-F238E27FC236}">
                <a16:creationId xmlns:a16="http://schemas.microsoft.com/office/drawing/2014/main" id="{5FD909E3-81CB-5742-945E-DCA56E8D1B99}"/>
              </a:ext>
            </a:extLst>
          </p:cNvPr>
          <p:cNvCxnSpPr/>
          <p:nvPr/>
        </p:nvCxnSpPr>
        <p:spPr>
          <a:xfrm>
            <a:off x="1833090" y="1462624"/>
            <a:ext cx="3340800" cy="0"/>
          </a:xfrm>
          <a:prstGeom prst="straightConnector1">
            <a:avLst/>
          </a:prstGeom>
          <a:noFill/>
          <a:ln w="28575" cap="flat" cmpd="sng">
            <a:solidFill>
              <a:srgbClr val="F3F3F3"/>
            </a:solidFill>
            <a:prstDash val="solid"/>
            <a:round/>
            <a:headEnd type="none" w="med" len="med"/>
            <a:tailEnd type="none" w="med" len="med"/>
          </a:ln>
        </p:spPr>
      </p:cxnSp>
      <p:sp>
        <p:nvSpPr>
          <p:cNvPr id="26" name="ZoneTexte 1">
            <a:extLst>
              <a:ext uri="{FF2B5EF4-FFF2-40B4-BE49-F238E27FC236}">
                <a16:creationId xmlns:a16="http://schemas.microsoft.com/office/drawing/2014/main" id="{F37698A6-6D72-4958-BAF7-40172FA3C123}"/>
              </a:ext>
            </a:extLst>
          </p:cNvPr>
          <p:cNvSpPr txBox="1"/>
          <p:nvPr/>
        </p:nvSpPr>
        <p:spPr>
          <a:xfrm>
            <a:off x="63246" y="2944582"/>
            <a:ext cx="2802835"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0" i="0" u="none" strike="noStrike" kern="0" cap="none" spc="0" normalizeH="0" baseline="0" noProof="0" dirty="0">
                <a:ln>
                  <a:noFill/>
                </a:ln>
                <a:solidFill>
                  <a:srgbClr val="FFFFFF"/>
                </a:solidFill>
                <a:effectLst/>
                <a:uLnTx/>
                <a:uFillTx/>
                <a:latin typeface="Trebuchet MS" panose="020B0703020202090204" pitchFamily="34" charset="0"/>
                <a:cs typeface="Arial"/>
                <a:sym typeface="Arial"/>
              </a:rPr>
              <a:t>Next deadlines</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0" i="0" u="none" strike="noStrike" kern="0" cap="none" spc="0" normalizeH="0" baseline="0" noProof="0" dirty="0" err="1">
                <a:ln>
                  <a:noFill/>
                </a:ln>
                <a:solidFill>
                  <a:srgbClr val="FFFFFF"/>
                </a:solidFill>
                <a:effectLst/>
                <a:uLnTx/>
                <a:uFillTx/>
                <a:latin typeface="Trebuchet MS" panose="020B0703020202090204" pitchFamily="34" charset="0"/>
                <a:cs typeface="Arial"/>
                <a:sym typeface="Arial"/>
              </a:rPr>
              <a:t>Ideas</a:t>
            </a:r>
            <a:r>
              <a:rPr kumimoji="0" lang="fr-FR" sz="1400" b="0" i="0" u="none" strike="noStrike" kern="0" cap="none" spc="0" normalizeH="0" baseline="0" noProof="0" dirty="0">
                <a:ln>
                  <a:noFill/>
                </a:ln>
                <a:solidFill>
                  <a:srgbClr val="FFFFFF"/>
                </a:solidFill>
                <a:effectLst/>
                <a:uLnTx/>
                <a:uFillTx/>
                <a:latin typeface="Trebuchet MS" panose="020B0703020202090204" pitchFamily="34" charset="0"/>
                <a:cs typeface="Arial"/>
                <a:sym typeface="Arial"/>
              </a:rPr>
              <a:t> to </a:t>
            </a:r>
            <a:r>
              <a:rPr kumimoji="0" lang="fr-FR" sz="1400" b="0" i="0" u="none" strike="noStrike" kern="0" cap="none" spc="0" normalizeH="0" baseline="0" noProof="0" dirty="0" err="1">
                <a:ln>
                  <a:noFill/>
                </a:ln>
                <a:solidFill>
                  <a:srgbClr val="FFFFFF"/>
                </a:solidFill>
                <a:effectLst/>
                <a:uLnTx/>
                <a:uFillTx/>
                <a:latin typeface="Trebuchet MS" panose="020B0703020202090204" pitchFamily="34" charset="0"/>
                <a:cs typeface="Arial"/>
                <a:sym typeface="Arial"/>
              </a:rPr>
              <a:t>be</a:t>
            </a:r>
            <a:r>
              <a:rPr kumimoji="0" lang="fr-FR" sz="1400" b="0" i="0" u="none" strike="noStrike" kern="0" cap="none" spc="0" normalizeH="0" baseline="0" noProof="0" dirty="0">
                <a:ln>
                  <a:noFill/>
                </a:ln>
                <a:solidFill>
                  <a:srgbClr val="FFFFFF"/>
                </a:solidFill>
                <a:effectLst/>
                <a:uLnTx/>
                <a:uFillTx/>
                <a:latin typeface="Trebuchet MS" panose="020B0703020202090204" pitchFamily="34" charset="0"/>
                <a:cs typeface="Arial"/>
                <a:sym typeface="Arial"/>
              </a:rPr>
              <a:t> </a:t>
            </a:r>
            <a:r>
              <a:rPr kumimoji="0" lang="fr-FR" sz="1400" b="0" i="0" u="none" strike="noStrike" kern="0" cap="none" spc="0" normalizeH="0" baseline="0" noProof="0" dirty="0" err="1">
                <a:ln>
                  <a:noFill/>
                </a:ln>
                <a:solidFill>
                  <a:srgbClr val="FFFFFF"/>
                </a:solidFill>
                <a:effectLst/>
                <a:uLnTx/>
                <a:uFillTx/>
                <a:latin typeface="Trebuchet MS" panose="020B0703020202090204" pitchFamily="34" charset="0"/>
                <a:cs typeface="Arial"/>
                <a:sym typeface="Arial"/>
              </a:rPr>
              <a:t>further</a:t>
            </a:r>
            <a:r>
              <a:rPr kumimoji="0" lang="fr-FR" sz="1400" b="0" i="0" u="none" strike="noStrike" kern="0" cap="none" spc="0" normalizeH="0" baseline="0" noProof="0" dirty="0">
                <a:ln>
                  <a:noFill/>
                </a:ln>
                <a:solidFill>
                  <a:srgbClr val="FFFFFF"/>
                </a:solidFill>
                <a:effectLst/>
                <a:uLnTx/>
                <a:uFillTx/>
                <a:latin typeface="Trebuchet MS" panose="020B0703020202090204" pitchFamily="34" charset="0"/>
                <a:cs typeface="Arial"/>
                <a:sym typeface="Arial"/>
              </a:rPr>
              <a:t> </a:t>
            </a:r>
            <a:r>
              <a:rPr kumimoji="0" lang="fr-FR" sz="1400" b="0" i="0" u="none" strike="noStrike" kern="0" cap="none" spc="0" normalizeH="0" baseline="0" noProof="0" dirty="0" err="1">
                <a:ln>
                  <a:noFill/>
                </a:ln>
                <a:solidFill>
                  <a:srgbClr val="FFFFFF"/>
                </a:solidFill>
                <a:effectLst/>
                <a:uLnTx/>
                <a:uFillTx/>
                <a:latin typeface="Trebuchet MS" panose="020B0703020202090204" pitchFamily="34" charset="0"/>
                <a:cs typeface="Arial"/>
                <a:sym typeface="Arial"/>
              </a:rPr>
              <a:t>explored</a:t>
            </a:r>
            <a:endParaRPr kumimoji="0" lang="fr-FR" sz="1400" b="0" i="0" u="none" strike="noStrike" kern="0" cap="none" spc="0" normalizeH="0" baseline="0" noProof="0" dirty="0">
              <a:ln>
                <a:noFill/>
              </a:ln>
              <a:solidFill>
                <a:srgbClr val="FFFFFF"/>
              </a:solidFill>
              <a:effectLst/>
              <a:uLnTx/>
              <a:uFillTx/>
              <a:latin typeface="Trebuchet MS" panose="020B0703020202090204" pitchFamily="34" charset="0"/>
              <a:cs typeface="Arial"/>
              <a:sym typeface="Arial"/>
            </a:endParaRPr>
          </a:p>
        </p:txBody>
      </p:sp>
      <p:pic>
        <p:nvPicPr>
          <p:cNvPr id="8" name="Image 7" descr="Une image contenant alimentation&#10;&#10;Description générée automatiquement">
            <a:extLst>
              <a:ext uri="{FF2B5EF4-FFF2-40B4-BE49-F238E27FC236}">
                <a16:creationId xmlns:a16="http://schemas.microsoft.com/office/drawing/2014/main" id="{A0727138-4DA8-BB41-9870-FC9C62039B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3869" y="3643246"/>
            <a:ext cx="3144256" cy="1075500"/>
          </a:xfrm>
          <a:prstGeom prst="rect">
            <a:avLst/>
          </a:prstGeom>
        </p:spPr>
      </p:pic>
    </p:spTree>
    <p:extLst>
      <p:ext uri="{BB962C8B-B14F-4D97-AF65-F5344CB8AC3E}">
        <p14:creationId xmlns:p14="http://schemas.microsoft.com/office/powerpoint/2010/main" val="672167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cstate="email">
            <a:alphaModFix/>
            <a:extLst>
              <a:ext uri="{28A0092B-C50C-407E-A947-70E740481C1C}">
                <a14:useLocalDpi xmlns:a14="http://schemas.microsoft.com/office/drawing/2010/main"/>
              </a:ext>
            </a:extLst>
          </a:blip>
          <a:stretch>
            <a:fillRect/>
          </a:stretch>
        </a:blipFill>
        <a:effectLst/>
      </p:bgPr>
    </p:bg>
    <p:spTree>
      <p:nvGrpSpPr>
        <p:cNvPr id="1" name="Shape 476"/>
        <p:cNvGrpSpPr/>
        <p:nvPr/>
      </p:nvGrpSpPr>
      <p:grpSpPr>
        <a:xfrm>
          <a:off x="0" y="0"/>
          <a:ext cx="0" cy="0"/>
          <a:chOff x="0" y="0"/>
          <a:chExt cx="0" cy="0"/>
        </a:xfrm>
      </p:grpSpPr>
      <p:sp>
        <p:nvSpPr>
          <p:cNvPr id="477" name="Google Shape;477;p42"/>
          <p:cNvSpPr txBox="1">
            <a:spLocks noGrp="1"/>
          </p:cNvSpPr>
          <p:nvPr>
            <p:ph type="title"/>
          </p:nvPr>
        </p:nvSpPr>
        <p:spPr>
          <a:xfrm>
            <a:off x="720000" y="2096500"/>
            <a:ext cx="77040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FFFF"/>
                </a:solidFill>
              </a:rPr>
              <a:t>+20%</a:t>
            </a:r>
            <a:endParaRPr dirty="0">
              <a:solidFill>
                <a:srgbClr val="FFFFFF"/>
              </a:solidFill>
            </a:endParaRPr>
          </a:p>
        </p:txBody>
      </p:sp>
      <p:sp>
        <p:nvSpPr>
          <p:cNvPr id="478" name="Google Shape;478;p42"/>
          <p:cNvSpPr txBox="1">
            <a:spLocks noGrp="1"/>
          </p:cNvSpPr>
          <p:nvPr>
            <p:ph type="body" idx="1"/>
          </p:nvPr>
        </p:nvSpPr>
        <p:spPr>
          <a:xfrm>
            <a:off x="711836" y="3055674"/>
            <a:ext cx="7704000" cy="47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fr-FR" sz="1600" dirty="0">
                <a:solidFill>
                  <a:srgbClr val="F3F3F3"/>
                </a:solidFill>
                <a:latin typeface="Trebuchet MS" panose="020B0703020202090204" pitchFamily="34" charset="0"/>
              </a:rPr>
              <a:t>i</a:t>
            </a:r>
            <a:r>
              <a:rPr lang="en" sz="1600" dirty="0">
                <a:solidFill>
                  <a:srgbClr val="F3F3F3"/>
                </a:solidFill>
                <a:latin typeface="Trebuchet MS" panose="020B0703020202090204" pitchFamily="34" charset="0"/>
              </a:rPr>
              <a:t>n profits, at a 2-year horizon</a:t>
            </a:r>
            <a:endParaRPr sz="1600" dirty="0">
              <a:solidFill>
                <a:srgbClr val="F3F3F3"/>
              </a:solidFill>
              <a:latin typeface="Trebuchet MS" panose="020B0703020202090204" pitchFamily="34" charset="0"/>
            </a:endParaRPr>
          </a:p>
        </p:txBody>
      </p:sp>
      <p:cxnSp>
        <p:nvCxnSpPr>
          <p:cNvPr id="479" name="Google Shape;479;p42"/>
          <p:cNvCxnSpPr/>
          <p:nvPr/>
        </p:nvCxnSpPr>
        <p:spPr>
          <a:xfrm rot="10800000">
            <a:off x="4341908" y="1972402"/>
            <a:ext cx="460200" cy="0"/>
          </a:xfrm>
          <a:prstGeom prst="straightConnector1">
            <a:avLst/>
          </a:prstGeom>
          <a:noFill/>
          <a:ln w="19050" cap="flat" cmpd="sng">
            <a:solidFill>
              <a:srgbClr val="F3F3F3"/>
            </a:solidFill>
            <a:prstDash val="solid"/>
            <a:round/>
            <a:headEnd type="none" w="med" len="med"/>
            <a:tailEnd type="none" w="med" len="med"/>
          </a:ln>
        </p:spPr>
      </p:cxnSp>
      <p:sp>
        <p:nvSpPr>
          <p:cNvPr id="5" name="Google Shape;180;p28">
            <a:extLst>
              <a:ext uri="{FF2B5EF4-FFF2-40B4-BE49-F238E27FC236}">
                <a16:creationId xmlns:a16="http://schemas.microsoft.com/office/drawing/2014/main" id="{4C4C97A0-174D-C848-970F-FD38F28C36D0}"/>
              </a:ext>
            </a:extLst>
          </p:cNvPr>
          <p:cNvSpPr txBox="1">
            <a:spLocks noGrp="1"/>
          </p:cNvSpPr>
          <p:nvPr/>
        </p:nvSpPr>
        <p:spPr>
          <a:xfrm>
            <a:off x="374838" y="235688"/>
            <a:ext cx="2808205" cy="64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F2F2F"/>
              </a:buClr>
              <a:buSzPts val="36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2pPr>
            <a:lvl3pPr marR="0" lvl="2"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3pPr>
            <a:lvl4pPr marR="0" lvl="3"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4pPr>
            <a:lvl5pPr marR="0" lvl="4"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5pPr>
            <a:lvl6pPr marR="0" lvl="5"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6pPr>
            <a:lvl7pPr marR="0" lvl="6"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7pPr>
            <a:lvl8pPr marR="0" lvl="7"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8pPr>
            <a:lvl9pPr marR="0" lvl="8"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9pPr>
          </a:lstStyle>
          <a:p>
            <a:pPr marL="0" marR="0" lvl="0" indent="0" algn="l" defTabSz="914400" rtl="0" eaLnBrk="1" fontAlgn="auto" latinLnBrk="0" hangingPunct="1">
              <a:lnSpc>
                <a:spcPct val="100000"/>
              </a:lnSpc>
              <a:spcBef>
                <a:spcPts val="0"/>
              </a:spcBef>
              <a:spcAft>
                <a:spcPts val="0"/>
              </a:spcAft>
              <a:buClr>
                <a:srgbClr val="2F2F2F"/>
              </a:buClr>
              <a:buSzPts val="3600"/>
              <a:buFont typeface="Reem Kufi"/>
              <a:buNone/>
              <a:tabLst/>
              <a:defRPr/>
            </a:pPr>
            <a:r>
              <a:rPr kumimoji="0" lang="fr-FR" sz="2400" b="1" i="0" u="none" strike="noStrike" kern="0" cap="none" spc="0" normalizeH="0" baseline="0" noProof="0" dirty="0">
                <a:ln>
                  <a:noFill/>
                </a:ln>
                <a:solidFill>
                  <a:srgbClr val="F3F3F3"/>
                </a:solidFill>
                <a:effectLst/>
                <a:uLnTx/>
                <a:uFillTx/>
                <a:latin typeface="Reem Kufi"/>
                <a:sym typeface="Reem Kufi"/>
              </a:rPr>
              <a:t>OUR GOAL</a:t>
            </a:r>
            <a:endParaRPr kumimoji="0" sz="2400" b="1" i="0" u="none" strike="noStrike" kern="0" cap="none" spc="0" normalizeH="0" baseline="0" noProof="0" dirty="0">
              <a:ln>
                <a:noFill/>
              </a:ln>
              <a:solidFill>
                <a:srgbClr val="F3F3F3"/>
              </a:solidFill>
              <a:effectLst/>
              <a:uLnTx/>
              <a:uFillTx/>
              <a:latin typeface="Reem Kufi"/>
              <a:sym typeface="Reem Kufi"/>
            </a:endParaRPr>
          </a:p>
        </p:txBody>
      </p:sp>
      <p:cxnSp>
        <p:nvCxnSpPr>
          <p:cNvPr id="6" name="Google Shape;479;p42">
            <a:extLst>
              <a:ext uri="{FF2B5EF4-FFF2-40B4-BE49-F238E27FC236}">
                <a16:creationId xmlns:a16="http://schemas.microsoft.com/office/drawing/2014/main" id="{DA9F26F3-CFD2-D547-A0BD-8DC7D7210420}"/>
              </a:ext>
            </a:extLst>
          </p:cNvPr>
          <p:cNvCxnSpPr/>
          <p:nvPr/>
        </p:nvCxnSpPr>
        <p:spPr>
          <a:xfrm rot="10800000">
            <a:off x="479022" y="254104"/>
            <a:ext cx="460200" cy="0"/>
          </a:xfrm>
          <a:prstGeom prst="straightConnector1">
            <a:avLst/>
          </a:prstGeom>
          <a:noFill/>
          <a:ln w="19050" cap="flat" cmpd="sng">
            <a:solidFill>
              <a:srgbClr val="F3F3F3"/>
            </a:solidFill>
            <a:prstDash val="solid"/>
            <a:round/>
            <a:headEnd type="none" w="med" len="med"/>
            <a:tailEnd type="none" w="med" len="med"/>
          </a:ln>
        </p:spPr>
      </p:cxnSp>
    </p:spTree>
    <p:extLst>
      <p:ext uri="{BB962C8B-B14F-4D97-AF65-F5344CB8AC3E}">
        <p14:creationId xmlns:p14="http://schemas.microsoft.com/office/powerpoint/2010/main" val="3770924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6"/>
          <p:cNvSpPr/>
          <p:nvPr/>
        </p:nvSpPr>
        <p:spPr>
          <a:xfrm>
            <a:off x="6323240" y="2795117"/>
            <a:ext cx="892500" cy="280800"/>
          </a:xfrm>
          <a:prstGeom prst="rect">
            <a:avLst/>
          </a:prstGeom>
          <a:solidFill>
            <a:srgbClr val="EC803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 name="Google Shape;370;p36"/>
          <p:cNvSpPr/>
          <p:nvPr/>
        </p:nvSpPr>
        <p:spPr>
          <a:xfrm>
            <a:off x="1813940" y="2795117"/>
            <a:ext cx="892500" cy="280800"/>
          </a:xfrm>
          <a:prstGeom prst="rect">
            <a:avLst/>
          </a:prstGeom>
          <a:solidFill>
            <a:srgbClr val="EC803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 name="Google Shape;371;p36"/>
          <p:cNvSpPr txBox="1">
            <a:spLocks noGrp="1"/>
          </p:cNvSpPr>
          <p:nvPr>
            <p:ph type="ctrTitle"/>
          </p:nvPr>
        </p:nvSpPr>
        <p:spPr>
          <a:xfrm>
            <a:off x="1366052" y="2375542"/>
            <a:ext cx="1788300" cy="66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solidFill>
                  <a:srgbClr val="2F2F2F"/>
                </a:solidFill>
              </a:rPr>
              <a:t>WHERE WE ARE </a:t>
            </a:r>
            <a:endParaRPr sz="2400" dirty="0">
              <a:solidFill>
                <a:srgbClr val="2F2F2F"/>
              </a:solidFill>
            </a:endParaRPr>
          </a:p>
        </p:txBody>
      </p:sp>
      <p:sp>
        <p:nvSpPr>
          <p:cNvPr id="372" name="Google Shape;372;p36"/>
          <p:cNvSpPr txBox="1">
            <a:spLocks noGrp="1"/>
          </p:cNvSpPr>
          <p:nvPr>
            <p:ph type="subTitle" idx="1"/>
          </p:nvPr>
        </p:nvSpPr>
        <p:spPr>
          <a:xfrm>
            <a:off x="720000" y="3210338"/>
            <a:ext cx="3194700" cy="16474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Trebuchet MS" panose="020B0703020202090204" pitchFamily="34" charset="0"/>
              </a:rPr>
              <a:t>Our current estimates:</a:t>
            </a:r>
          </a:p>
          <a:p>
            <a:pPr marL="285750" lvl="0" indent="-285750" algn="l" rtl="0">
              <a:spcBef>
                <a:spcPts val="0"/>
              </a:spcBef>
              <a:spcAft>
                <a:spcPts val="0"/>
              </a:spcAft>
              <a:buFont typeface="Arial" panose="020B0604020202020204" pitchFamily="34" charset="0"/>
              <a:buChar char="•"/>
            </a:pPr>
            <a:r>
              <a:rPr lang="en" sz="1200" i="1" dirty="0">
                <a:latin typeface="Trebuchet MS" panose="020B0703020202090204" pitchFamily="34" charset="0"/>
              </a:rPr>
              <a:t>Sales</a:t>
            </a:r>
            <a:r>
              <a:rPr lang="en" sz="1200" dirty="0">
                <a:latin typeface="Trebuchet MS" panose="020B0703020202090204" pitchFamily="34" charset="0"/>
              </a:rPr>
              <a:t>: 10.1 £M</a:t>
            </a:r>
          </a:p>
          <a:p>
            <a:pPr marL="285750" lvl="0" indent="-285750" algn="l" rtl="0">
              <a:spcBef>
                <a:spcPts val="0"/>
              </a:spcBef>
              <a:spcAft>
                <a:spcPts val="0"/>
              </a:spcAft>
              <a:buFont typeface="Arial" panose="020B0604020202020204" pitchFamily="34" charset="0"/>
              <a:buChar char="•"/>
            </a:pPr>
            <a:r>
              <a:rPr lang="en" sz="1200" i="1" dirty="0">
                <a:latin typeface="Trebuchet MS" panose="020B0703020202090204" pitchFamily="34" charset="0"/>
              </a:rPr>
              <a:t>OR</a:t>
            </a:r>
            <a:r>
              <a:rPr lang="en" sz="1200" dirty="0">
                <a:latin typeface="Trebuchet MS" panose="020B0703020202090204" pitchFamily="34" charset="0"/>
              </a:rPr>
              <a:t>: between 20% and 80% depending on hour</a:t>
            </a:r>
          </a:p>
          <a:p>
            <a:pPr marL="285750" lvl="0" indent="-285750" algn="l" rtl="0">
              <a:spcBef>
                <a:spcPts val="0"/>
              </a:spcBef>
              <a:spcAft>
                <a:spcPts val="0"/>
              </a:spcAft>
              <a:buFont typeface="Arial" panose="020B0604020202020204" pitchFamily="34" charset="0"/>
              <a:buChar char="•"/>
            </a:pPr>
            <a:r>
              <a:rPr lang="en" sz="1200" dirty="0">
                <a:latin typeface="Trebuchet MS" panose="020B0703020202090204" pitchFamily="34" charset="0"/>
              </a:rPr>
              <a:t>Conservative </a:t>
            </a:r>
            <a:r>
              <a:rPr lang="en" sz="1200" i="1" dirty="0">
                <a:latin typeface="Trebuchet MS" panose="020B0703020202090204" pitchFamily="34" charset="0"/>
              </a:rPr>
              <a:t>average spending </a:t>
            </a:r>
            <a:r>
              <a:rPr lang="en" sz="1200" dirty="0">
                <a:latin typeface="Trebuchet MS" panose="020B0703020202090204" pitchFamily="34" charset="0"/>
              </a:rPr>
              <a:t>estimate</a:t>
            </a:r>
          </a:p>
          <a:p>
            <a:pPr marL="285750" lvl="0" indent="-285750" algn="l" rtl="0">
              <a:spcBef>
                <a:spcPts val="0"/>
              </a:spcBef>
              <a:spcAft>
                <a:spcPts val="0"/>
              </a:spcAft>
              <a:buFont typeface="Arial" panose="020B0604020202020204" pitchFamily="34" charset="0"/>
              <a:buChar char="•"/>
            </a:pPr>
            <a:r>
              <a:rPr lang="en" sz="1200" i="1" dirty="0">
                <a:latin typeface="Trebuchet MS" panose="020B0703020202090204" pitchFamily="34" charset="0"/>
              </a:rPr>
              <a:t>Costs</a:t>
            </a:r>
            <a:r>
              <a:rPr lang="en" sz="1200" dirty="0">
                <a:latin typeface="Trebuchet MS" panose="020B0703020202090204" pitchFamily="34" charset="0"/>
              </a:rPr>
              <a:t> still to be optimized</a:t>
            </a:r>
            <a:endParaRPr sz="1200" dirty="0">
              <a:latin typeface="Trebuchet MS" panose="020B0703020202090204" pitchFamily="34" charset="0"/>
            </a:endParaRPr>
          </a:p>
        </p:txBody>
      </p:sp>
      <p:sp>
        <p:nvSpPr>
          <p:cNvPr id="373" name="Google Shape;373;p36"/>
          <p:cNvSpPr txBox="1">
            <a:spLocks noGrp="1"/>
          </p:cNvSpPr>
          <p:nvPr>
            <p:ph type="subTitle" idx="2"/>
          </p:nvPr>
        </p:nvSpPr>
        <p:spPr>
          <a:xfrm>
            <a:off x="5229309" y="3210341"/>
            <a:ext cx="3194691" cy="14677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sz="1200" dirty="0">
                <a:latin typeface="Trebuchet MS" panose="020B0703020202090204" pitchFamily="34" charset="0"/>
              </a:rPr>
              <a:t>Quick and efficient transformation measures to boost profits:</a:t>
            </a:r>
          </a:p>
          <a:p>
            <a:pPr marL="171450" lvl="0" indent="-171450" algn="l" rtl="0">
              <a:spcBef>
                <a:spcPts val="0"/>
              </a:spcBef>
              <a:spcAft>
                <a:spcPts val="0"/>
              </a:spcAft>
              <a:buFont typeface="Arial" panose="020B0604020202020204" pitchFamily="34" charset="0"/>
              <a:buChar char="•"/>
            </a:pPr>
            <a:r>
              <a:rPr lang="en-GB" sz="1200" i="1" dirty="0">
                <a:latin typeface="Trebuchet MS" panose="020B0703020202090204" pitchFamily="34" charset="0"/>
              </a:rPr>
              <a:t>Sales</a:t>
            </a:r>
            <a:r>
              <a:rPr lang="en-GB" sz="1200" dirty="0">
                <a:latin typeface="Trebuchet MS" panose="020B0703020202090204" pitchFamily="34" charset="0"/>
              </a:rPr>
              <a:t>: ≈ 12 M£ (+19%), through revenue optimization measures and +10ppt OR on average</a:t>
            </a:r>
          </a:p>
          <a:p>
            <a:pPr marL="171450" lvl="0" indent="-171450" algn="l" rtl="0">
              <a:spcBef>
                <a:spcPts val="0"/>
              </a:spcBef>
              <a:spcAft>
                <a:spcPts val="0"/>
              </a:spcAft>
              <a:buFont typeface="Arial" panose="020B0604020202020204" pitchFamily="34" charset="0"/>
              <a:buChar char="•"/>
            </a:pPr>
            <a:r>
              <a:rPr lang="en-GB" sz="1200" i="1" dirty="0">
                <a:latin typeface="Trebuchet MS" panose="020B0703020202090204" pitchFamily="34" charset="0"/>
              </a:rPr>
              <a:t>Costs</a:t>
            </a:r>
            <a:r>
              <a:rPr lang="en-GB" sz="1200" dirty="0">
                <a:latin typeface="Trebuchet MS" panose="020B0703020202090204" pitchFamily="34" charset="0"/>
              </a:rPr>
              <a:t>: increased marketing spending but overall optimization, to reach +20% profits at a 2-year horizon</a:t>
            </a:r>
          </a:p>
        </p:txBody>
      </p:sp>
      <p:sp>
        <p:nvSpPr>
          <p:cNvPr id="374" name="Google Shape;374;p36"/>
          <p:cNvSpPr txBox="1">
            <a:spLocks noGrp="1"/>
          </p:cNvSpPr>
          <p:nvPr>
            <p:ph type="ctrTitle" idx="3"/>
          </p:nvPr>
        </p:nvSpPr>
        <p:spPr>
          <a:xfrm>
            <a:off x="5557302" y="2375542"/>
            <a:ext cx="2424300" cy="66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solidFill>
                  <a:srgbClr val="3C3B39"/>
                </a:solidFill>
              </a:rPr>
              <a:t>WHERE WE WANT TO BE</a:t>
            </a:r>
            <a:endParaRPr sz="2400" dirty="0">
              <a:solidFill>
                <a:srgbClr val="3C3B39"/>
              </a:solidFill>
            </a:endParaRPr>
          </a:p>
        </p:txBody>
      </p:sp>
      <p:cxnSp>
        <p:nvCxnSpPr>
          <p:cNvPr id="375" name="Google Shape;375;p36"/>
          <p:cNvCxnSpPr/>
          <p:nvPr/>
        </p:nvCxnSpPr>
        <p:spPr>
          <a:xfrm>
            <a:off x="2201110" y="2167601"/>
            <a:ext cx="4627500" cy="0"/>
          </a:xfrm>
          <a:prstGeom prst="straightConnector1">
            <a:avLst/>
          </a:prstGeom>
          <a:noFill/>
          <a:ln w="19050" cap="flat" cmpd="sng">
            <a:solidFill>
              <a:srgbClr val="2F2F2F"/>
            </a:solidFill>
            <a:prstDash val="solid"/>
            <a:round/>
            <a:headEnd type="none" w="med" len="med"/>
            <a:tailEnd type="none" w="med" len="med"/>
          </a:ln>
        </p:spPr>
      </p:cxnSp>
      <p:pic>
        <p:nvPicPr>
          <p:cNvPr id="376" name="Google Shape;376;p36"/>
          <p:cNvPicPr preferRelativeResize="0">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1272613" y="6"/>
            <a:ext cx="1836000" cy="1837047"/>
          </a:xfrm>
          <a:prstGeom prst="rect">
            <a:avLst/>
          </a:prstGeom>
          <a:noFill/>
          <a:ln>
            <a:noFill/>
          </a:ln>
        </p:spPr>
      </p:pic>
      <p:pic>
        <p:nvPicPr>
          <p:cNvPr id="377" name="Google Shape;377;p36"/>
          <p:cNvPicPr preferRelativeResize="0">
            <a:picLocks noChangeAspect="1"/>
          </p:cNvPicPr>
          <p:nvPr/>
        </p:nvPicPr>
        <p:blipFill rotWithShape="1">
          <a:blip r:embed="rId4" cstate="email">
            <a:alphaModFix/>
            <a:extLst>
              <a:ext uri="{28A0092B-C50C-407E-A947-70E740481C1C}">
                <a14:useLocalDpi xmlns:a14="http://schemas.microsoft.com/office/drawing/2010/main"/>
              </a:ext>
            </a:extLst>
          </a:blip>
          <a:srcRect/>
          <a:stretch/>
        </p:blipFill>
        <p:spPr>
          <a:xfrm>
            <a:off x="5781866" y="4"/>
            <a:ext cx="1836000" cy="1837051"/>
          </a:xfrm>
          <a:prstGeom prst="rect">
            <a:avLst/>
          </a:prstGeom>
          <a:noFill/>
          <a:ln>
            <a:noFill/>
          </a:ln>
        </p:spPr>
      </p:pic>
      <p:sp>
        <p:nvSpPr>
          <p:cNvPr id="11" name="Triangle 10">
            <a:extLst>
              <a:ext uri="{FF2B5EF4-FFF2-40B4-BE49-F238E27FC236}">
                <a16:creationId xmlns:a16="http://schemas.microsoft.com/office/drawing/2014/main" id="{F052B776-F768-894A-A4AC-C44860D62306}"/>
              </a:ext>
            </a:extLst>
          </p:cNvPr>
          <p:cNvSpPr/>
          <p:nvPr/>
        </p:nvSpPr>
        <p:spPr>
          <a:xfrm rot="5400000">
            <a:off x="4331794" y="3852806"/>
            <a:ext cx="497877" cy="164424"/>
          </a:xfrm>
          <a:prstGeom prst="triangl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2F2F2F"/>
              </a:solidFill>
              <a:effectLst/>
              <a:uLnTx/>
              <a:uFillTx/>
              <a:latin typeface="Arial"/>
              <a:ea typeface="+mn-ea"/>
              <a:cs typeface="+mn-cs"/>
              <a:sym typeface="Arial"/>
            </a:endParaRPr>
          </a:p>
        </p:txBody>
      </p:sp>
    </p:spTree>
    <p:extLst>
      <p:ext uri="{BB962C8B-B14F-4D97-AF65-F5344CB8AC3E}">
        <p14:creationId xmlns:p14="http://schemas.microsoft.com/office/powerpoint/2010/main" val="3306420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0"/>
          <p:cNvSpPr txBox="1">
            <a:spLocks noGrp="1"/>
          </p:cNvSpPr>
          <p:nvPr>
            <p:ph type="ctrTitle"/>
          </p:nvPr>
        </p:nvSpPr>
        <p:spPr>
          <a:xfrm>
            <a:off x="720000" y="383875"/>
            <a:ext cx="24426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NEXT STEPS</a:t>
            </a:r>
            <a:endParaRPr dirty="0"/>
          </a:p>
        </p:txBody>
      </p:sp>
      <p:sp>
        <p:nvSpPr>
          <p:cNvPr id="431" name="Google Shape;431;p40"/>
          <p:cNvSpPr txBox="1">
            <a:spLocks noGrp="1"/>
          </p:cNvSpPr>
          <p:nvPr>
            <p:ph type="ctrTitle" idx="4294967295"/>
          </p:nvPr>
        </p:nvSpPr>
        <p:spPr>
          <a:xfrm>
            <a:off x="6375950" y="1532438"/>
            <a:ext cx="2048100" cy="38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t>Workstreams</a:t>
            </a:r>
            <a:endParaRPr sz="1400" dirty="0">
              <a:solidFill>
                <a:srgbClr val="2F2F2F"/>
              </a:solidFill>
            </a:endParaRPr>
          </a:p>
        </p:txBody>
      </p:sp>
      <p:sp>
        <p:nvSpPr>
          <p:cNvPr id="433" name="Google Shape;433;p40"/>
          <p:cNvSpPr txBox="1">
            <a:spLocks noGrp="1"/>
          </p:cNvSpPr>
          <p:nvPr>
            <p:ph type="ctrTitle" idx="4294967295"/>
          </p:nvPr>
        </p:nvSpPr>
        <p:spPr>
          <a:xfrm>
            <a:off x="3568199" y="3531036"/>
            <a:ext cx="1554133" cy="359400"/>
          </a:xfrm>
          <a:prstGeom prst="rect">
            <a:avLst/>
          </a:prstGeom>
        </p:spPr>
        <p:txBody>
          <a:bodyPr spcFirstLastPara="1" wrap="square" lIns="91425" tIns="54000" rIns="91425" bIns="91425" anchor="ctr" anchorCtr="0">
            <a:noAutofit/>
          </a:bodyPr>
          <a:lstStyle/>
          <a:p>
            <a:pPr marL="0" lvl="0" indent="0" algn="r" rtl="0">
              <a:spcBef>
                <a:spcPts val="0"/>
              </a:spcBef>
              <a:spcAft>
                <a:spcPts val="0"/>
              </a:spcAft>
              <a:buNone/>
            </a:pPr>
            <a:r>
              <a:rPr lang="en" sz="1400" dirty="0">
                <a:solidFill>
                  <a:srgbClr val="2F2F2F"/>
                </a:solidFill>
              </a:rPr>
              <a:t>Qualitative recommendations</a:t>
            </a:r>
            <a:endParaRPr sz="1400" dirty="0">
              <a:solidFill>
                <a:srgbClr val="2F2F2F"/>
              </a:solidFill>
            </a:endParaRPr>
          </a:p>
        </p:txBody>
      </p:sp>
      <p:sp>
        <p:nvSpPr>
          <p:cNvPr id="434" name="Google Shape;434;p40"/>
          <p:cNvSpPr txBox="1">
            <a:spLocks noGrp="1"/>
          </p:cNvSpPr>
          <p:nvPr>
            <p:ph type="ctrTitle" idx="4294967295"/>
          </p:nvPr>
        </p:nvSpPr>
        <p:spPr>
          <a:xfrm>
            <a:off x="3728112" y="2826494"/>
            <a:ext cx="1309500" cy="359400"/>
          </a:xfrm>
          <a:prstGeom prst="rect">
            <a:avLst/>
          </a:prstGeom>
        </p:spPr>
        <p:txBody>
          <a:bodyPr spcFirstLastPara="1" wrap="square" lIns="91425" tIns="54000" rIns="91425" bIns="91425" anchor="ctr" anchorCtr="0">
            <a:noAutofit/>
          </a:bodyPr>
          <a:lstStyle/>
          <a:p>
            <a:pPr marL="0" lvl="0" indent="0" algn="r" rtl="0">
              <a:spcBef>
                <a:spcPts val="0"/>
              </a:spcBef>
              <a:spcAft>
                <a:spcPts val="0"/>
              </a:spcAft>
              <a:buNone/>
            </a:pPr>
            <a:r>
              <a:rPr lang="en" sz="1400" dirty="0">
                <a:solidFill>
                  <a:srgbClr val="2F2F2F"/>
                </a:solidFill>
              </a:rPr>
              <a:t>Financial analysis</a:t>
            </a:r>
            <a:endParaRPr sz="1400" dirty="0">
              <a:solidFill>
                <a:srgbClr val="2F2F2F"/>
              </a:solidFill>
            </a:endParaRPr>
          </a:p>
        </p:txBody>
      </p:sp>
      <p:sp>
        <p:nvSpPr>
          <p:cNvPr id="435" name="Google Shape;435;p40"/>
          <p:cNvSpPr txBox="1">
            <a:spLocks noGrp="1"/>
          </p:cNvSpPr>
          <p:nvPr>
            <p:ph type="ctrTitle" idx="4294967295"/>
          </p:nvPr>
        </p:nvSpPr>
        <p:spPr>
          <a:xfrm>
            <a:off x="3719712" y="2121952"/>
            <a:ext cx="1317900" cy="359400"/>
          </a:xfrm>
          <a:prstGeom prst="rect">
            <a:avLst/>
          </a:prstGeom>
        </p:spPr>
        <p:txBody>
          <a:bodyPr spcFirstLastPara="1" wrap="square" lIns="91425" tIns="54000" rIns="91425" bIns="91425" anchor="ctr" anchorCtr="0">
            <a:noAutofit/>
          </a:bodyPr>
          <a:lstStyle/>
          <a:p>
            <a:pPr marL="0" lvl="0" indent="0" algn="r" rtl="0">
              <a:spcBef>
                <a:spcPts val="0"/>
              </a:spcBef>
              <a:spcAft>
                <a:spcPts val="0"/>
              </a:spcAft>
              <a:buNone/>
            </a:pPr>
            <a:r>
              <a:rPr lang="en" sz="1400" dirty="0"/>
              <a:t>AI-analysis</a:t>
            </a:r>
            <a:endParaRPr sz="1400" dirty="0">
              <a:solidFill>
                <a:srgbClr val="2F2F2F"/>
              </a:solidFill>
            </a:endParaRPr>
          </a:p>
        </p:txBody>
      </p:sp>
      <p:sp>
        <p:nvSpPr>
          <p:cNvPr id="436" name="Google Shape;436;p40"/>
          <p:cNvSpPr/>
          <p:nvPr/>
        </p:nvSpPr>
        <p:spPr>
          <a:xfrm rot="10800000">
            <a:off x="5259900" y="2107552"/>
            <a:ext cx="3164100" cy="3882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5" name="Google Shape;445;p40"/>
          <p:cNvSpPr/>
          <p:nvPr/>
        </p:nvSpPr>
        <p:spPr>
          <a:xfrm rot="10800000">
            <a:off x="5259900" y="2812094"/>
            <a:ext cx="3164100" cy="3882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6" name="Google Shape;446;p40"/>
          <p:cNvSpPr/>
          <p:nvPr/>
        </p:nvSpPr>
        <p:spPr>
          <a:xfrm rot="10800000">
            <a:off x="5259900" y="3516636"/>
            <a:ext cx="3164100" cy="3882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7" name="Google Shape;447;p40"/>
          <p:cNvSpPr/>
          <p:nvPr/>
        </p:nvSpPr>
        <p:spPr>
          <a:xfrm rot="10800000">
            <a:off x="5259900" y="4215300"/>
            <a:ext cx="3164100" cy="3882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8" name="Google Shape;448;p40"/>
          <p:cNvSpPr txBox="1">
            <a:spLocks noGrp="1"/>
          </p:cNvSpPr>
          <p:nvPr>
            <p:ph type="ctrTitle" idx="4294967295"/>
          </p:nvPr>
        </p:nvSpPr>
        <p:spPr>
          <a:xfrm>
            <a:off x="3568200" y="4229700"/>
            <a:ext cx="1554132" cy="359400"/>
          </a:xfrm>
          <a:prstGeom prst="rect">
            <a:avLst/>
          </a:prstGeom>
        </p:spPr>
        <p:txBody>
          <a:bodyPr spcFirstLastPara="1" wrap="square" lIns="91425" tIns="54000" rIns="91425" bIns="91425" anchor="ctr" anchorCtr="0">
            <a:noAutofit/>
          </a:bodyPr>
          <a:lstStyle/>
          <a:p>
            <a:pPr marL="0" lvl="0" indent="0" algn="r" rtl="0">
              <a:spcBef>
                <a:spcPts val="0"/>
              </a:spcBef>
              <a:spcAft>
                <a:spcPts val="0"/>
              </a:spcAft>
              <a:buNone/>
            </a:pPr>
            <a:r>
              <a:rPr lang="en" sz="1400" dirty="0">
                <a:solidFill>
                  <a:srgbClr val="2F2F2F"/>
                </a:solidFill>
              </a:rPr>
              <a:t>Quantitative recommendations</a:t>
            </a:r>
            <a:endParaRPr sz="1400" dirty="0">
              <a:solidFill>
                <a:srgbClr val="2F2F2F"/>
              </a:solidFill>
            </a:endParaRPr>
          </a:p>
        </p:txBody>
      </p:sp>
      <p:sp>
        <p:nvSpPr>
          <p:cNvPr id="449" name="Google Shape;449;p40"/>
          <p:cNvSpPr/>
          <p:nvPr/>
        </p:nvSpPr>
        <p:spPr>
          <a:xfrm rot="10800000">
            <a:off x="5337562" y="2176102"/>
            <a:ext cx="1912324" cy="251100"/>
          </a:xfrm>
          <a:prstGeom prst="rect">
            <a:avLst/>
          </a:prstGeom>
          <a:solidFill>
            <a:srgbClr val="EC803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0" name="Google Shape;450;p40"/>
          <p:cNvSpPr/>
          <p:nvPr/>
        </p:nvSpPr>
        <p:spPr>
          <a:xfrm rot="10800000">
            <a:off x="5337708" y="2880644"/>
            <a:ext cx="614056" cy="251100"/>
          </a:xfrm>
          <a:prstGeom prst="rect">
            <a:avLst/>
          </a:prstGeom>
          <a:solidFill>
            <a:srgbClr val="EC803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1" name="Google Shape;451;p40"/>
          <p:cNvSpPr/>
          <p:nvPr/>
        </p:nvSpPr>
        <p:spPr>
          <a:xfrm rot="10800000">
            <a:off x="5337578" y="3585186"/>
            <a:ext cx="1038372" cy="251100"/>
          </a:xfrm>
          <a:prstGeom prst="rect">
            <a:avLst/>
          </a:prstGeom>
          <a:solidFill>
            <a:srgbClr val="EC803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2" name="Google Shape;452;p40"/>
          <p:cNvSpPr/>
          <p:nvPr/>
        </p:nvSpPr>
        <p:spPr>
          <a:xfrm rot="10800000">
            <a:off x="5337596" y="4283850"/>
            <a:ext cx="1038354" cy="251100"/>
          </a:xfrm>
          <a:prstGeom prst="rect">
            <a:avLst/>
          </a:prstGeom>
          <a:solidFill>
            <a:srgbClr val="EC803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467;p41">
            <a:extLst>
              <a:ext uri="{FF2B5EF4-FFF2-40B4-BE49-F238E27FC236}">
                <a16:creationId xmlns:a16="http://schemas.microsoft.com/office/drawing/2014/main" id="{6015748F-90D6-FF4E-BA5A-683D3361FEF5}"/>
              </a:ext>
            </a:extLst>
          </p:cNvPr>
          <p:cNvSpPr txBox="1">
            <a:spLocks/>
          </p:cNvSpPr>
          <p:nvPr/>
        </p:nvSpPr>
        <p:spPr>
          <a:xfrm>
            <a:off x="671016" y="1521746"/>
            <a:ext cx="2003700" cy="37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F2F2F"/>
              </a:buClr>
              <a:buSzPts val="2800"/>
              <a:buFont typeface="Reem Kufi"/>
              <a:buNone/>
              <a:defRPr sz="28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2pPr>
            <a:lvl3pPr marR="0" lvl="2"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3pPr>
            <a:lvl4pPr marR="0" lvl="3"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4pPr>
            <a:lvl5pPr marR="0" lvl="4"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5pPr>
            <a:lvl6pPr marR="0" lvl="5"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6pPr>
            <a:lvl7pPr marR="0" lvl="6"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7pPr>
            <a:lvl8pPr marR="0" lvl="7"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8pPr>
            <a:lvl9pPr marR="0" lvl="8"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9pPr>
          </a:lstStyle>
          <a:p>
            <a:r>
              <a:rPr lang="en-GB" sz="1400" dirty="0">
                <a:solidFill>
                  <a:srgbClr val="434343"/>
                </a:solidFill>
              </a:rPr>
              <a:t>Project advancement</a:t>
            </a:r>
          </a:p>
        </p:txBody>
      </p:sp>
      <p:grpSp>
        <p:nvGrpSpPr>
          <p:cNvPr id="26" name="Google Shape;468;p41">
            <a:extLst>
              <a:ext uri="{FF2B5EF4-FFF2-40B4-BE49-F238E27FC236}">
                <a16:creationId xmlns:a16="http://schemas.microsoft.com/office/drawing/2014/main" id="{220E2DF6-1036-EB43-98DB-66030A391AA2}"/>
              </a:ext>
            </a:extLst>
          </p:cNvPr>
          <p:cNvGrpSpPr/>
          <p:nvPr/>
        </p:nvGrpSpPr>
        <p:grpSpPr>
          <a:xfrm>
            <a:off x="720000" y="1989475"/>
            <a:ext cx="2649300" cy="2649300"/>
            <a:chOff x="720000" y="1989475"/>
            <a:chExt cx="2649300" cy="2649300"/>
          </a:xfrm>
        </p:grpSpPr>
        <p:sp>
          <p:nvSpPr>
            <p:cNvPr id="27" name="Google Shape;469;p41">
              <a:extLst>
                <a:ext uri="{FF2B5EF4-FFF2-40B4-BE49-F238E27FC236}">
                  <a16:creationId xmlns:a16="http://schemas.microsoft.com/office/drawing/2014/main" id="{6592C396-9516-FA4D-90A5-A1557E9B153E}"/>
                </a:ext>
              </a:extLst>
            </p:cNvPr>
            <p:cNvSpPr/>
            <p:nvPr/>
          </p:nvSpPr>
          <p:spPr>
            <a:xfrm>
              <a:off x="720000" y="1989475"/>
              <a:ext cx="2649300" cy="2649300"/>
            </a:xfrm>
            <a:prstGeom prst="ellipse">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470;p41">
              <a:extLst>
                <a:ext uri="{FF2B5EF4-FFF2-40B4-BE49-F238E27FC236}">
                  <a16:creationId xmlns:a16="http://schemas.microsoft.com/office/drawing/2014/main" id="{755FE36E-B1FD-7A48-AC5B-088CF3CFF113}"/>
                </a:ext>
              </a:extLst>
            </p:cNvPr>
            <p:cNvSpPr/>
            <p:nvPr/>
          </p:nvSpPr>
          <p:spPr>
            <a:xfrm>
              <a:off x="1042800" y="2312275"/>
              <a:ext cx="2003700" cy="2003700"/>
            </a:xfrm>
            <a:prstGeom prst="ellipse">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9" name="Google Shape;471;p41">
            <a:extLst>
              <a:ext uri="{FF2B5EF4-FFF2-40B4-BE49-F238E27FC236}">
                <a16:creationId xmlns:a16="http://schemas.microsoft.com/office/drawing/2014/main" id="{8124E451-DFE6-274F-A1E5-9D0EE737E21D}"/>
              </a:ext>
            </a:extLst>
          </p:cNvPr>
          <p:cNvSpPr/>
          <p:nvPr/>
        </p:nvSpPr>
        <p:spPr>
          <a:xfrm rot="-5400000">
            <a:off x="918900" y="2214475"/>
            <a:ext cx="2225400" cy="2225400"/>
          </a:xfrm>
          <a:prstGeom prst="blockArc">
            <a:avLst>
              <a:gd name="adj1" fmla="val 10753336"/>
              <a:gd name="adj2" fmla="val 21576084"/>
              <a:gd name="adj3" fmla="val 7543"/>
            </a:avLst>
          </a:prstGeom>
          <a:solidFill>
            <a:srgbClr val="EC803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472;p41">
            <a:extLst>
              <a:ext uri="{FF2B5EF4-FFF2-40B4-BE49-F238E27FC236}">
                <a16:creationId xmlns:a16="http://schemas.microsoft.com/office/drawing/2014/main" id="{12B5FA79-21A8-0C4F-B709-77655BF6EAD7}"/>
              </a:ext>
            </a:extLst>
          </p:cNvPr>
          <p:cNvSpPr txBox="1">
            <a:spLocks/>
          </p:cNvSpPr>
          <p:nvPr/>
        </p:nvSpPr>
        <p:spPr>
          <a:xfrm>
            <a:off x="1540949" y="3007975"/>
            <a:ext cx="1063457" cy="63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F2F2F"/>
              </a:buClr>
              <a:buSzPts val="2800"/>
              <a:buFont typeface="Reem Kufi"/>
              <a:buNone/>
              <a:defRPr sz="28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2pPr>
            <a:lvl3pPr marR="0" lvl="2"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3pPr>
            <a:lvl4pPr marR="0" lvl="3"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4pPr>
            <a:lvl5pPr marR="0" lvl="4"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5pPr>
            <a:lvl6pPr marR="0" lvl="5"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6pPr>
            <a:lvl7pPr marR="0" lvl="6"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7pPr>
            <a:lvl8pPr marR="0" lvl="7"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8pPr>
            <a:lvl9pPr marR="0" lvl="8"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9pPr>
          </a:lstStyle>
          <a:p>
            <a:pPr algn="ctr"/>
            <a:r>
              <a:rPr lang="en" sz="3600" dirty="0">
                <a:solidFill>
                  <a:srgbClr val="434343"/>
                </a:solidFill>
              </a:rPr>
              <a:t>50%</a:t>
            </a:r>
          </a:p>
        </p:txBody>
      </p:sp>
      <p:sp>
        <p:nvSpPr>
          <p:cNvPr id="32" name="Google Shape;389;p38">
            <a:extLst>
              <a:ext uri="{FF2B5EF4-FFF2-40B4-BE49-F238E27FC236}">
                <a16:creationId xmlns:a16="http://schemas.microsoft.com/office/drawing/2014/main" id="{4B0AD84D-B10E-4E48-9435-C4D69AAA686E}"/>
              </a:ext>
            </a:extLst>
          </p:cNvPr>
          <p:cNvSpPr>
            <a:spLocks noChangeAspect="1"/>
          </p:cNvSpPr>
          <p:nvPr/>
        </p:nvSpPr>
        <p:spPr>
          <a:xfrm>
            <a:off x="7163109" y="366445"/>
            <a:ext cx="540000" cy="262628"/>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4;p38">
            <a:extLst>
              <a:ext uri="{FF2B5EF4-FFF2-40B4-BE49-F238E27FC236}">
                <a16:creationId xmlns:a16="http://schemas.microsoft.com/office/drawing/2014/main" id="{E010C189-E790-D548-8A48-4BEA36E911EA}"/>
              </a:ext>
            </a:extLst>
          </p:cNvPr>
          <p:cNvSpPr txBox="1"/>
          <p:nvPr/>
        </p:nvSpPr>
        <p:spPr>
          <a:xfrm>
            <a:off x="7212631" y="318315"/>
            <a:ext cx="446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2F2F2F"/>
                </a:solidFill>
                <a:latin typeface="Reem Kufi"/>
                <a:ea typeface="Reem Kufi"/>
                <a:cs typeface="Reem Kufi"/>
                <a:sym typeface="Reem Kufi"/>
              </a:rPr>
              <a:t>02</a:t>
            </a:r>
            <a:endParaRPr sz="1200" b="1" dirty="0">
              <a:solidFill>
                <a:srgbClr val="2F2F2F"/>
              </a:solidFill>
              <a:latin typeface="Reem Kufi"/>
              <a:ea typeface="Reem Kufi"/>
              <a:cs typeface="Reem Kufi"/>
              <a:sym typeface="Reem Kufi"/>
            </a:endParaRPr>
          </a:p>
        </p:txBody>
      </p:sp>
      <p:sp>
        <p:nvSpPr>
          <p:cNvPr id="34" name="Rectangle 33">
            <a:extLst>
              <a:ext uri="{FF2B5EF4-FFF2-40B4-BE49-F238E27FC236}">
                <a16:creationId xmlns:a16="http://schemas.microsoft.com/office/drawing/2014/main" id="{87E0C07F-F51F-D849-B20A-BA2944DEF5AD}"/>
              </a:ext>
            </a:extLst>
          </p:cNvPr>
          <p:cNvSpPr/>
          <p:nvPr/>
        </p:nvSpPr>
        <p:spPr>
          <a:xfrm>
            <a:off x="6570922" y="381840"/>
            <a:ext cx="569387" cy="292388"/>
          </a:xfrm>
          <a:prstGeom prst="rect">
            <a:avLst/>
          </a:prstGeom>
        </p:spPr>
        <p:txBody>
          <a:bodyPr wrap="none">
            <a:spAutoFit/>
          </a:bodyPr>
          <a:lstStyle/>
          <a:p>
            <a:r>
              <a:rPr lang="fr-FR" sz="1300" b="1" dirty="0">
                <a:solidFill>
                  <a:srgbClr val="2F2F2F"/>
                </a:solidFill>
                <a:latin typeface="Reem Kufi"/>
                <a:sym typeface="Reem Kufi"/>
              </a:rPr>
              <a:t>STEP</a:t>
            </a:r>
            <a:endParaRPr lang="fr-FR" sz="1300" dirty="0"/>
          </a:p>
        </p:txBody>
      </p:sp>
      <p:cxnSp>
        <p:nvCxnSpPr>
          <p:cNvPr id="35" name="Google Shape;375;p36">
            <a:extLst>
              <a:ext uri="{FF2B5EF4-FFF2-40B4-BE49-F238E27FC236}">
                <a16:creationId xmlns:a16="http://schemas.microsoft.com/office/drawing/2014/main" id="{FAE668DE-5539-3F4A-A3DC-434D80502A8B}"/>
              </a:ext>
            </a:extLst>
          </p:cNvPr>
          <p:cNvCxnSpPr>
            <a:cxnSpLocks/>
          </p:cNvCxnSpPr>
          <p:nvPr/>
        </p:nvCxnSpPr>
        <p:spPr>
          <a:xfrm>
            <a:off x="4547507" y="502087"/>
            <a:ext cx="1016657" cy="0"/>
          </a:xfrm>
          <a:prstGeom prst="straightConnector1">
            <a:avLst/>
          </a:prstGeom>
          <a:noFill/>
          <a:ln w="19050" cap="flat" cmpd="sng">
            <a:solidFill>
              <a:srgbClr val="2F2F2F"/>
            </a:solidFill>
            <a:prstDash val="solid"/>
            <a:round/>
            <a:headEnd type="none" w="med" len="med"/>
            <a:tailEnd type="none" w="med" len="med"/>
          </a:ln>
        </p:spPr>
      </p:cxnSp>
      <p:cxnSp>
        <p:nvCxnSpPr>
          <p:cNvPr id="37" name="Google Shape;375;p36">
            <a:extLst>
              <a:ext uri="{FF2B5EF4-FFF2-40B4-BE49-F238E27FC236}">
                <a16:creationId xmlns:a16="http://schemas.microsoft.com/office/drawing/2014/main" id="{CAEB1E30-82FF-B74A-99D7-175404C32274}"/>
              </a:ext>
            </a:extLst>
          </p:cNvPr>
          <p:cNvCxnSpPr>
            <a:cxnSpLocks/>
          </p:cNvCxnSpPr>
          <p:nvPr/>
        </p:nvCxnSpPr>
        <p:spPr>
          <a:xfrm>
            <a:off x="4547507" y="502087"/>
            <a:ext cx="0" cy="1487388"/>
          </a:xfrm>
          <a:prstGeom prst="straightConnector1">
            <a:avLst/>
          </a:prstGeom>
          <a:noFill/>
          <a:ln w="19050" cap="flat" cmpd="sng">
            <a:solidFill>
              <a:srgbClr val="2F2F2F"/>
            </a:solidFill>
            <a:prstDash val="solid"/>
            <a:round/>
            <a:headEnd type="none" w="med" len="med"/>
            <a:tailEnd type="none" w="med" len="med"/>
          </a:ln>
        </p:spPr>
      </p:cxnSp>
      <p:sp>
        <p:nvSpPr>
          <p:cNvPr id="40" name="Google Shape;435;p40">
            <a:extLst>
              <a:ext uri="{FF2B5EF4-FFF2-40B4-BE49-F238E27FC236}">
                <a16:creationId xmlns:a16="http://schemas.microsoft.com/office/drawing/2014/main" id="{65E326D2-0C08-C84C-9D3B-552DDEA7BDE7}"/>
              </a:ext>
            </a:extLst>
          </p:cNvPr>
          <p:cNvSpPr txBox="1">
            <a:spLocks/>
          </p:cNvSpPr>
          <p:nvPr/>
        </p:nvSpPr>
        <p:spPr>
          <a:xfrm>
            <a:off x="7455308" y="363208"/>
            <a:ext cx="1317900" cy="359400"/>
          </a:xfrm>
          <a:prstGeom prst="rect">
            <a:avLst/>
          </a:prstGeom>
          <a:noFill/>
          <a:ln>
            <a:noFill/>
          </a:ln>
        </p:spPr>
        <p:txBody>
          <a:bodyPr spcFirstLastPara="1" wrap="square" lIns="91425" tIns="54000"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F2F2F"/>
              </a:buClr>
              <a:buSzPts val="2800"/>
              <a:buFont typeface="Reem Kufi"/>
              <a:buNone/>
              <a:defRPr sz="28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2pPr>
            <a:lvl3pPr marR="0" lvl="2"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3pPr>
            <a:lvl4pPr marR="0" lvl="3"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4pPr>
            <a:lvl5pPr marR="0" lvl="4"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5pPr>
            <a:lvl6pPr marR="0" lvl="5"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6pPr>
            <a:lvl7pPr marR="0" lvl="6"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7pPr>
            <a:lvl8pPr marR="0" lvl="7"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8pPr>
            <a:lvl9pPr marR="0" lvl="8"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9pPr>
          </a:lstStyle>
          <a:p>
            <a:pPr algn="r"/>
            <a:r>
              <a:rPr lang="fr-FR" sz="1300" b="0" dirty="0" err="1"/>
              <a:t>Embedding</a:t>
            </a:r>
            <a:endParaRPr lang="fr-FR" sz="1300" b="0" dirty="0"/>
          </a:p>
        </p:txBody>
      </p:sp>
      <p:sp>
        <p:nvSpPr>
          <p:cNvPr id="41" name="Google Shape;389;p38">
            <a:extLst>
              <a:ext uri="{FF2B5EF4-FFF2-40B4-BE49-F238E27FC236}">
                <a16:creationId xmlns:a16="http://schemas.microsoft.com/office/drawing/2014/main" id="{F3B436A9-937F-A942-9A50-4ECE4DB51A8F}"/>
              </a:ext>
            </a:extLst>
          </p:cNvPr>
          <p:cNvSpPr>
            <a:spLocks noChangeAspect="1"/>
          </p:cNvSpPr>
          <p:nvPr/>
        </p:nvSpPr>
        <p:spPr>
          <a:xfrm>
            <a:off x="7163109" y="795103"/>
            <a:ext cx="540000" cy="262628"/>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94;p38">
            <a:extLst>
              <a:ext uri="{FF2B5EF4-FFF2-40B4-BE49-F238E27FC236}">
                <a16:creationId xmlns:a16="http://schemas.microsoft.com/office/drawing/2014/main" id="{D2B45F8C-E65F-F549-B8F9-87533EEBB517}"/>
              </a:ext>
            </a:extLst>
          </p:cNvPr>
          <p:cNvSpPr txBox="1"/>
          <p:nvPr/>
        </p:nvSpPr>
        <p:spPr>
          <a:xfrm>
            <a:off x="7212631" y="746973"/>
            <a:ext cx="446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2F2F2F"/>
                </a:solidFill>
                <a:latin typeface="Reem Kufi"/>
                <a:ea typeface="Reem Kufi"/>
                <a:cs typeface="Reem Kufi"/>
                <a:sym typeface="Reem Kufi"/>
              </a:rPr>
              <a:t>03</a:t>
            </a:r>
            <a:endParaRPr sz="1200" b="1" dirty="0">
              <a:solidFill>
                <a:srgbClr val="2F2F2F"/>
              </a:solidFill>
              <a:latin typeface="Reem Kufi"/>
              <a:ea typeface="Reem Kufi"/>
              <a:cs typeface="Reem Kufi"/>
              <a:sym typeface="Reem Kufi"/>
            </a:endParaRPr>
          </a:p>
        </p:txBody>
      </p:sp>
      <p:sp>
        <p:nvSpPr>
          <p:cNvPr id="43" name="Rectangle 42">
            <a:extLst>
              <a:ext uri="{FF2B5EF4-FFF2-40B4-BE49-F238E27FC236}">
                <a16:creationId xmlns:a16="http://schemas.microsoft.com/office/drawing/2014/main" id="{0F15E0E6-BB0B-774D-B2AB-0F814FFAF6F1}"/>
              </a:ext>
            </a:extLst>
          </p:cNvPr>
          <p:cNvSpPr/>
          <p:nvPr/>
        </p:nvSpPr>
        <p:spPr>
          <a:xfrm>
            <a:off x="6570922" y="810498"/>
            <a:ext cx="569387" cy="292388"/>
          </a:xfrm>
          <a:prstGeom prst="rect">
            <a:avLst/>
          </a:prstGeom>
        </p:spPr>
        <p:txBody>
          <a:bodyPr wrap="none">
            <a:spAutoFit/>
          </a:bodyPr>
          <a:lstStyle/>
          <a:p>
            <a:r>
              <a:rPr lang="fr-FR" sz="1300" b="1" dirty="0">
                <a:solidFill>
                  <a:srgbClr val="2F2F2F"/>
                </a:solidFill>
                <a:latin typeface="Reem Kufi"/>
                <a:sym typeface="Reem Kufi"/>
              </a:rPr>
              <a:t>STEP</a:t>
            </a:r>
            <a:endParaRPr lang="fr-FR" sz="1300" dirty="0"/>
          </a:p>
        </p:txBody>
      </p:sp>
      <p:sp>
        <p:nvSpPr>
          <p:cNvPr id="44" name="Google Shape;435;p40">
            <a:extLst>
              <a:ext uri="{FF2B5EF4-FFF2-40B4-BE49-F238E27FC236}">
                <a16:creationId xmlns:a16="http://schemas.microsoft.com/office/drawing/2014/main" id="{0DB19985-DB44-A045-88DF-EE2B31116756}"/>
              </a:ext>
            </a:extLst>
          </p:cNvPr>
          <p:cNvSpPr txBox="1">
            <a:spLocks/>
          </p:cNvSpPr>
          <p:nvPr/>
        </p:nvSpPr>
        <p:spPr>
          <a:xfrm>
            <a:off x="7626758" y="775538"/>
            <a:ext cx="1317900" cy="359400"/>
          </a:xfrm>
          <a:prstGeom prst="rect">
            <a:avLst/>
          </a:prstGeom>
          <a:noFill/>
          <a:ln>
            <a:noFill/>
          </a:ln>
        </p:spPr>
        <p:txBody>
          <a:bodyPr spcFirstLastPara="1" wrap="square" lIns="91425" tIns="54000"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F2F2F"/>
              </a:buClr>
              <a:buSzPts val="2800"/>
              <a:buFont typeface="Reem Kufi"/>
              <a:buNone/>
              <a:defRPr sz="28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2pPr>
            <a:lvl3pPr marR="0" lvl="2"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3pPr>
            <a:lvl4pPr marR="0" lvl="3"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4pPr>
            <a:lvl5pPr marR="0" lvl="4"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5pPr>
            <a:lvl6pPr marR="0" lvl="5"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6pPr>
            <a:lvl7pPr marR="0" lvl="6"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7pPr>
            <a:lvl8pPr marR="0" lvl="7"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8pPr>
            <a:lvl9pPr marR="0" lvl="8"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9pPr>
          </a:lstStyle>
          <a:p>
            <a:pPr algn="ctr"/>
            <a:r>
              <a:rPr lang="fr-FR" sz="1300" b="0" dirty="0"/>
              <a:t>Sentiment </a:t>
            </a:r>
            <a:r>
              <a:rPr lang="fr-FR" sz="1300" b="0" dirty="0" err="1"/>
              <a:t>analysis</a:t>
            </a:r>
            <a:endParaRPr lang="fr-FR" sz="1300" b="0" dirty="0"/>
          </a:p>
        </p:txBody>
      </p:sp>
      <p:sp>
        <p:nvSpPr>
          <p:cNvPr id="46" name="Google Shape;435;p40">
            <a:extLst>
              <a:ext uri="{FF2B5EF4-FFF2-40B4-BE49-F238E27FC236}">
                <a16:creationId xmlns:a16="http://schemas.microsoft.com/office/drawing/2014/main" id="{69379D0A-A3F6-F243-B8CE-646DAB611C7C}"/>
              </a:ext>
            </a:extLst>
          </p:cNvPr>
          <p:cNvSpPr txBox="1">
            <a:spLocks/>
          </p:cNvSpPr>
          <p:nvPr/>
        </p:nvSpPr>
        <p:spPr>
          <a:xfrm>
            <a:off x="5401671" y="354916"/>
            <a:ext cx="1317900" cy="359400"/>
          </a:xfrm>
          <a:prstGeom prst="rect">
            <a:avLst/>
          </a:prstGeom>
          <a:noFill/>
          <a:ln>
            <a:noFill/>
          </a:ln>
        </p:spPr>
        <p:txBody>
          <a:bodyPr spcFirstLastPara="1" wrap="square" lIns="91425" tIns="54000"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F2F2F"/>
              </a:buClr>
              <a:buSzPts val="2800"/>
              <a:buFont typeface="Reem Kufi"/>
              <a:buNone/>
              <a:defRPr sz="28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2pPr>
            <a:lvl3pPr marR="0" lvl="2"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3pPr>
            <a:lvl4pPr marR="0" lvl="3"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4pPr>
            <a:lvl5pPr marR="0" lvl="4"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5pPr>
            <a:lvl6pPr marR="0" lvl="5"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6pPr>
            <a:lvl7pPr marR="0" lvl="6"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7pPr>
            <a:lvl8pPr marR="0" lvl="7"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8pPr>
            <a:lvl9pPr marR="0" lvl="8"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9pPr>
          </a:lstStyle>
          <a:p>
            <a:pPr algn="ctr"/>
            <a:r>
              <a:rPr lang="fr-FR" sz="1300" dirty="0" err="1"/>
              <a:t>Finalize</a:t>
            </a:r>
            <a:r>
              <a:rPr lang="fr-FR" sz="1300" dirty="0"/>
              <a:t>:</a:t>
            </a:r>
          </a:p>
        </p:txBody>
      </p:sp>
    </p:spTree>
    <p:extLst>
      <p:ext uri="{BB962C8B-B14F-4D97-AF65-F5344CB8AC3E}">
        <p14:creationId xmlns:p14="http://schemas.microsoft.com/office/powerpoint/2010/main" val="2965812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117" name="Google Shape;439;p40">
            <a:extLst>
              <a:ext uri="{FF2B5EF4-FFF2-40B4-BE49-F238E27FC236}">
                <a16:creationId xmlns:a16="http://schemas.microsoft.com/office/drawing/2014/main" id="{ED868449-67E1-9E47-BE07-FA40F5D69795}"/>
              </a:ext>
            </a:extLst>
          </p:cNvPr>
          <p:cNvSpPr txBox="1"/>
          <p:nvPr/>
        </p:nvSpPr>
        <p:spPr>
          <a:xfrm>
            <a:off x="587830" y="2252628"/>
            <a:ext cx="1061356" cy="259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dirty="0">
                <a:solidFill>
                  <a:srgbClr val="2F2F2F"/>
                </a:solidFill>
                <a:latin typeface="Trebuchet MS" panose="020B0703020202090204" pitchFamily="34" charset="0"/>
                <a:ea typeface="Rokkitt Regular"/>
                <a:cs typeface="Rokkitt Regular"/>
                <a:sym typeface="Rokkitt Regular"/>
              </a:rPr>
              <a:t>An efficient</a:t>
            </a:r>
            <a:endParaRPr kumimoji="0" sz="1100" b="0" i="0" u="none" strike="noStrike" kern="0" cap="none" spc="0" normalizeH="0" baseline="0" noProof="0" dirty="0">
              <a:ln>
                <a:noFill/>
              </a:ln>
              <a:solidFill>
                <a:srgbClr val="2F2F2F"/>
              </a:solidFill>
              <a:effectLst/>
              <a:uLnTx/>
              <a:uFillTx/>
              <a:latin typeface="Trebuchet MS" panose="020B0703020202090204" pitchFamily="34" charset="0"/>
              <a:ea typeface="Rokkitt Regular"/>
              <a:cs typeface="Rokkitt Regular"/>
              <a:sym typeface="Rokkitt Regular"/>
            </a:endParaRPr>
          </a:p>
        </p:txBody>
      </p:sp>
      <p:sp>
        <p:nvSpPr>
          <p:cNvPr id="219" name="Google Shape;219;p32"/>
          <p:cNvSpPr txBox="1">
            <a:spLocks noGrp="1"/>
          </p:cNvSpPr>
          <p:nvPr>
            <p:ph type="ctrTitle"/>
          </p:nvPr>
        </p:nvSpPr>
        <p:spPr>
          <a:xfrm>
            <a:off x="720000" y="383872"/>
            <a:ext cx="20037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SCHEDULE</a:t>
            </a:r>
            <a:endParaRPr/>
          </a:p>
        </p:txBody>
      </p:sp>
      <p:sp>
        <p:nvSpPr>
          <p:cNvPr id="25" name="Google Shape;437;p40">
            <a:extLst>
              <a:ext uri="{FF2B5EF4-FFF2-40B4-BE49-F238E27FC236}">
                <a16:creationId xmlns:a16="http://schemas.microsoft.com/office/drawing/2014/main" id="{61120FDC-B004-CC46-A334-E42D84DA19F1}"/>
              </a:ext>
            </a:extLst>
          </p:cNvPr>
          <p:cNvSpPr/>
          <p:nvPr/>
        </p:nvSpPr>
        <p:spPr>
          <a:xfrm>
            <a:off x="403487" y="2101101"/>
            <a:ext cx="1428552" cy="993548"/>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438;p40">
            <a:extLst>
              <a:ext uri="{FF2B5EF4-FFF2-40B4-BE49-F238E27FC236}">
                <a16:creationId xmlns:a16="http://schemas.microsoft.com/office/drawing/2014/main" id="{FD2EA0A5-7F1D-5F4E-921C-7FE13329BCA5}"/>
              </a:ext>
            </a:extLst>
          </p:cNvPr>
          <p:cNvSpPr txBox="1"/>
          <p:nvPr/>
        </p:nvSpPr>
        <p:spPr>
          <a:xfrm>
            <a:off x="507706" y="2548019"/>
            <a:ext cx="1221179" cy="3747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600" b="1" dirty="0">
                <a:solidFill>
                  <a:srgbClr val="2F2F2F"/>
                </a:solidFill>
                <a:latin typeface="Reem Kufi"/>
                <a:ea typeface="Reem Kufi"/>
                <a:cs typeface="Reem Kufi"/>
                <a:sym typeface="Reem Kufi"/>
              </a:rPr>
              <a:t>NLP</a:t>
            </a:r>
            <a:endParaRPr kumimoji="0" sz="1600" b="1" i="0" u="none" strike="noStrike" kern="0" cap="none" spc="0" normalizeH="0" baseline="0" noProof="0" dirty="0">
              <a:ln>
                <a:noFill/>
              </a:ln>
              <a:solidFill>
                <a:srgbClr val="2F2F2F"/>
              </a:solidFill>
              <a:effectLst/>
              <a:uLnTx/>
              <a:uFillTx/>
              <a:latin typeface="Reem Kufi"/>
              <a:ea typeface="Reem Kufi"/>
              <a:cs typeface="Reem Kufi"/>
              <a:sym typeface="Reem Kufi"/>
            </a:endParaRPr>
          </a:p>
        </p:txBody>
      </p:sp>
      <p:sp>
        <p:nvSpPr>
          <p:cNvPr id="27" name="Google Shape;439;p40">
            <a:extLst>
              <a:ext uri="{FF2B5EF4-FFF2-40B4-BE49-F238E27FC236}">
                <a16:creationId xmlns:a16="http://schemas.microsoft.com/office/drawing/2014/main" id="{E5341985-8ED8-A246-8773-5070B4E97B81}"/>
              </a:ext>
            </a:extLst>
          </p:cNvPr>
          <p:cNvSpPr txBox="1"/>
          <p:nvPr/>
        </p:nvSpPr>
        <p:spPr>
          <a:xfrm>
            <a:off x="656947" y="2761131"/>
            <a:ext cx="921632" cy="259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dirty="0">
                <a:solidFill>
                  <a:srgbClr val="2F2F2F"/>
                </a:solidFill>
                <a:latin typeface="Trebuchet MS" panose="020B0703020202090204" pitchFamily="34" charset="0"/>
                <a:ea typeface="Rokkitt Regular"/>
                <a:cs typeface="Rokkitt Regular"/>
                <a:sym typeface="Rokkitt Regular"/>
              </a:rPr>
              <a:t>model</a:t>
            </a:r>
            <a:endParaRPr kumimoji="0" sz="1100" b="0" i="0" u="none" strike="noStrike" kern="0" cap="none" spc="0" normalizeH="0" baseline="0" noProof="0" dirty="0">
              <a:ln>
                <a:noFill/>
              </a:ln>
              <a:solidFill>
                <a:srgbClr val="2F2F2F"/>
              </a:solidFill>
              <a:effectLst/>
              <a:uLnTx/>
              <a:uFillTx/>
              <a:latin typeface="Trebuchet MS" panose="020B0703020202090204" pitchFamily="34" charset="0"/>
              <a:ea typeface="Rokkitt Regular"/>
              <a:cs typeface="Rokkitt Regular"/>
              <a:sym typeface="Rokkitt Regular"/>
            </a:endParaRPr>
          </a:p>
        </p:txBody>
      </p:sp>
      <p:cxnSp>
        <p:nvCxnSpPr>
          <p:cNvPr id="28" name="Google Shape;440;p40">
            <a:extLst>
              <a:ext uri="{FF2B5EF4-FFF2-40B4-BE49-F238E27FC236}">
                <a16:creationId xmlns:a16="http://schemas.microsoft.com/office/drawing/2014/main" id="{13142D37-91DB-1B4A-B143-ECAA44F7E909}"/>
              </a:ext>
            </a:extLst>
          </p:cNvPr>
          <p:cNvCxnSpPr>
            <a:cxnSpLocks/>
          </p:cNvCxnSpPr>
          <p:nvPr/>
        </p:nvCxnSpPr>
        <p:spPr>
          <a:xfrm>
            <a:off x="859928" y="2247996"/>
            <a:ext cx="515670" cy="0"/>
          </a:xfrm>
          <a:prstGeom prst="straightConnector1">
            <a:avLst/>
          </a:prstGeom>
          <a:noFill/>
          <a:ln w="19050" cap="flat" cmpd="sng">
            <a:solidFill>
              <a:srgbClr val="2F2F2F"/>
            </a:solidFill>
            <a:prstDash val="solid"/>
            <a:round/>
            <a:headEnd type="none" w="med" len="med"/>
            <a:tailEnd type="none" w="med" len="med"/>
          </a:ln>
        </p:spPr>
      </p:cxnSp>
      <p:grpSp>
        <p:nvGrpSpPr>
          <p:cNvPr id="18" name="Groupe 17">
            <a:extLst>
              <a:ext uri="{FF2B5EF4-FFF2-40B4-BE49-F238E27FC236}">
                <a16:creationId xmlns:a16="http://schemas.microsoft.com/office/drawing/2014/main" id="{B8290991-08B1-8C4D-8BC5-7B31E9D8B4F9}"/>
              </a:ext>
            </a:extLst>
          </p:cNvPr>
          <p:cNvGrpSpPr/>
          <p:nvPr/>
        </p:nvGrpSpPr>
        <p:grpSpPr>
          <a:xfrm>
            <a:off x="2106621" y="1253145"/>
            <a:ext cx="6356371" cy="3378377"/>
            <a:chOff x="2106621" y="1367445"/>
            <a:chExt cx="6356371" cy="3378377"/>
          </a:xfrm>
        </p:grpSpPr>
        <p:grpSp>
          <p:nvGrpSpPr>
            <p:cNvPr id="17" name="Groupe 16">
              <a:extLst>
                <a:ext uri="{FF2B5EF4-FFF2-40B4-BE49-F238E27FC236}">
                  <a16:creationId xmlns:a16="http://schemas.microsoft.com/office/drawing/2014/main" id="{7D5F4A87-2A46-4A46-8B3A-2362F1F04DFC}"/>
                </a:ext>
              </a:extLst>
            </p:cNvPr>
            <p:cNvGrpSpPr/>
            <p:nvPr/>
          </p:nvGrpSpPr>
          <p:grpSpPr>
            <a:xfrm>
              <a:off x="2106621" y="1367445"/>
              <a:ext cx="6356371" cy="3378377"/>
              <a:chOff x="2106621" y="1367445"/>
              <a:chExt cx="6356371" cy="3378377"/>
            </a:xfrm>
          </p:grpSpPr>
          <p:grpSp>
            <p:nvGrpSpPr>
              <p:cNvPr id="63" name="Google Shape;7963;p54">
                <a:extLst>
                  <a:ext uri="{FF2B5EF4-FFF2-40B4-BE49-F238E27FC236}">
                    <a16:creationId xmlns:a16="http://schemas.microsoft.com/office/drawing/2014/main" id="{0AD292C1-A08B-2543-A72B-3AC35DE32A7D}"/>
                  </a:ext>
                </a:extLst>
              </p:cNvPr>
              <p:cNvGrpSpPr/>
              <p:nvPr/>
            </p:nvGrpSpPr>
            <p:grpSpPr>
              <a:xfrm>
                <a:off x="2106621" y="1367445"/>
                <a:ext cx="6310759" cy="3221727"/>
                <a:chOff x="1700324" y="799870"/>
                <a:chExt cx="1638357" cy="651728"/>
              </a:xfrm>
            </p:grpSpPr>
            <p:cxnSp>
              <p:nvCxnSpPr>
                <p:cNvPr id="64" name="Google Shape;7964;p54">
                  <a:extLst>
                    <a:ext uri="{FF2B5EF4-FFF2-40B4-BE49-F238E27FC236}">
                      <a16:creationId xmlns:a16="http://schemas.microsoft.com/office/drawing/2014/main" id="{A89250A4-2E1D-BB4A-96C6-C47A8F9B9130}"/>
                    </a:ext>
                  </a:extLst>
                </p:cNvPr>
                <p:cNvCxnSpPr>
                  <a:cxnSpLocks/>
                </p:cNvCxnSpPr>
                <p:nvPr/>
              </p:nvCxnSpPr>
              <p:spPr>
                <a:xfrm flipH="1">
                  <a:off x="2109981" y="1116492"/>
                  <a:ext cx="1228700" cy="0"/>
                </a:xfrm>
                <a:prstGeom prst="straightConnector1">
                  <a:avLst/>
                </a:prstGeom>
                <a:noFill/>
                <a:ln w="9525" cap="flat" cmpd="sng">
                  <a:solidFill>
                    <a:schemeClr val="accent4">
                      <a:lumMod val="50000"/>
                      <a:lumOff val="50000"/>
                    </a:schemeClr>
                  </a:solidFill>
                  <a:prstDash val="solid"/>
                  <a:round/>
                  <a:headEnd type="none" w="med" len="med"/>
                  <a:tailEnd type="none" w="med" len="med"/>
                </a:ln>
              </p:spPr>
            </p:cxnSp>
            <p:cxnSp>
              <p:nvCxnSpPr>
                <p:cNvPr id="65" name="Google Shape;7965;p54">
                  <a:extLst>
                    <a:ext uri="{FF2B5EF4-FFF2-40B4-BE49-F238E27FC236}">
                      <a16:creationId xmlns:a16="http://schemas.microsoft.com/office/drawing/2014/main" id="{2A0A54EF-C036-3F40-B7F0-3B5B3593299F}"/>
                    </a:ext>
                  </a:extLst>
                </p:cNvPr>
                <p:cNvCxnSpPr>
                  <a:cxnSpLocks/>
                </p:cNvCxnSpPr>
                <p:nvPr/>
              </p:nvCxnSpPr>
              <p:spPr>
                <a:xfrm flipH="1">
                  <a:off x="2109981" y="985080"/>
                  <a:ext cx="1228700" cy="0"/>
                </a:xfrm>
                <a:prstGeom prst="straightConnector1">
                  <a:avLst/>
                </a:prstGeom>
                <a:noFill/>
                <a:ln w="9525" cap="flat" cmpd="sng">
                  <a:solidFill>
                    <a:schemeClr val="bg2"/>
                  </a:solidFill>
                  <a:prstDash val="solid"/>
                  <a:round/>
                  <a:headEnd type="none" w="med" len="med"/>
                  <a:tailEnd type="none" w="med" len="med"/>
                </a:ln>
              </p:spPr>
            </p:cxnSp>
            <p:cxnSp>
              <p:nvCxnSpPr>
                <p:cNvPr id="66" name="Google Shape;7966;p54">
                  <a:extLst>
                    <a:ext uri="{FF2B5EF4-FFF2-40B4-BE49-F238E27FC236}">
                      <a16:creationId xmlns:a16="http://schemas.microsoft.com/office/drawing/2014/main" id="{AB91988D-3BA1-7B4B-AA48-DF79BD1C6984}"/>
                    </a:ext>
                  </a:extLst>
                </p:cNvPr>
                <p:cNvCxnSpPr>
                  <a:cxnSpLocks/>
                </p:cNvCxnSpPr>
                <p:nvPr/>
              </p:nvCxnSpPr>
              <p:spPr>
                <a:xfrm flipH="1">
                  <a:off x="2109981" y="1429771"/>
                  <a:ext cx="1227190" cy="0"/>
                </a:xfrm>
                <a:prstGeom prst="straightConnector1">
                  <a:avLst/>
                </a:prstGeom>
                <a:noFill/>
                <a:ln w="9525" cap="flat" cmpd="sng">
                  <a:solidFill>
                    <a:schemeClr val="accent4">
                      <a:lumMod val="50000"/>
                      <a:lumOff val="50000"/>
                    </a:schemeClr>
                  </a:solidFill>
                  <a:prstDash val="solid"/>
                  <a:round/>
                  <a:headEnd type="none" w="med" len="med"/>
                  <a:tailEnd type="none" w="med" len="med"/>
                </a:ln>
              </p:spPr>
            </p:cxnSp>
            <p:sp>
              <p:nvSpPr>
                <p:cNvPr id="68" name="Google Shape;7968;p54">
                  <a:extLst>
                    <a:ext uri="{FF2B5EF4-FFF2-40B4-BE49-F238E27FC236}">
                      <a16:creationId xmlns:a16="http://schemas.microsoft.com/office/drawing/2014/main" id="{35C2A1E8-A44B-644B-AA6D-24B71D551D3F}"/>
                    </a:ext>
                  </a:extLst>
                </p:cNvPr>
                <p:cNvSpPr txBox="1"/>
                <p:nvPr/>
              </p:nvSpPr>
              <p:spPr>
                <a:xfrm flipH="1">
                  <a:off x="2268536" y="801841"/>
                  <a:ext cx="289200" cy="107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 b="0" i="0" u="none" strike="noStrike" kern="0" cap="none" spc="0" normalizeH="0" baseline="0" noProof="0" dirty="0">
                      <a:ln>
                        <a:noFill/>
                      </a:ln>
                      <a:solidFill>
                        <a:schemeClr val="accent4">
                          <a:lumMod val="75000"/>
                          <a:lumOff val="25000"/>
                        </a:schemeClr>
                      </a:solidFill>
                      <a:effectLst/>
                      <a:uLnTx/>
                      <a:uFillTx/>
                      <a:latin typeface="Trebuchet MS" panose="020B0703020202090204" pitchFamily="34" charset="0"/>
                      <a:sym typeface="Arial"/>
                    </a:rPr>
                    <a:t>FEBRUARY</a:t>
                  </a:r>
                  <a:endParaRPr kumimoji="0" b="0" i="0" u="none" strike="noStrike" kern="0" cap="none" spc="0" normalizeH="0" baseline="0" noProof="0" dirty="0">
                    <a:ln>
                      <a:noFill/>
                    </a:ln>
                    <a:solidFill>
                      <a:schemeClr val="accent4">
                        <a:lumMod val="75000"/>
                        <a:lumOff val="25000"/>
                      </a:schemeClr>
                    </a:solidFill>
                    <a:effectLst/>
                    <a:uLnTx/>
                    <a:uFillTx/>
                    <a:latin typeface="Trebuchet MS" panose="020B0703020202090204" pitchFamily="34" charset="0"/>
                    <a:sym typeface="Arial"/>
                  </a:endParaRPr>
                </a:p>
              </p:txBody>
            </p:sp>
            <p:sp>
              <p:nvSpPr>
                <p:cNvPr id="69" name="Google Shape;7969;p54">
                  <a:extLst>
                    <a:ext uri="{FF2B5EF4-FFF2-40B4-BE49-F238E27FC236}">
                      <a16:creationId xmlns:a16="http://schemas.microsoft.com/office/drawing/2014/main" id="{0D617E72-B544-9B4F-A9D5-F5C75A96D132}"/>
                    </a:ext>
                  </a:extLst>
                </p:cNvPr>
                <p:cNvSpPr txBox="1"/>
                <p:nvPr/>
              </p:nvSpPr>
              <p:spPr>
                <a:xfrm flipH="1">
                  <a:off x="2914021" y="799870"/>
                  <a:ext cx="281100" cy="107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 b="0" i="0" u="none" strike="noStrike" kern="0" cap="none" spc="0" normalizeH="0" baseline="0" noProof="0" dirty="0">
                      <a:ln>
                        <a:noFill/>
                      </a:ln>
                      <a:solidFill>
                        <a:schemeClr val="accent4">
                          <a:lumMod val="75000"/>
                          <a:lumOff val="25000"/>
                        </a:schemeClr>
                      </a:solidFill>
                      <a:effectLst/>
                      <a:uLnTx/>
                      <a:uFillTx/>
                      <a:latin typeface="Trebuchet MS" panose="020B0703020202090204" pitchFamily="34" charset="0"/>
                      <a:sym typeface="Arial"/>
                    </a:rPr>
                    <a:t>MARCH</a:t>
                  </a:r>
                  <a:endParaRPr kumimoji="0" b="0" i="0" u="none" strike="noStrike" kern="0" cap="none" spc="0" normalizeH="0" baseline="0" noProof="0" dirty="0">
                    <a:ln>
                      <a:noFill/>
                    </a:ln>
                    <a:solidFill>
                      <a:schemeClr val="accent4">
                        <a:lumMod val="75000"/>
                        <a:lumOff val="25000"/>
                      </a:schemeClr>
                    </a:solidFill>
                    <a:effectLst/>
                    <a:uLnTx/>
                    <a:uFillTx/>
                    <a:latin typeface="Trebuchet MS" panose="020B0703020202090204" pitchFamily="34" charset="0"/>
                    <a:sym typeface="Arial"/>
                  </a:endParaRPr>
                </a:p>
              </p:txBody>
            </p:sp>
            <p:sp>
              <p:nvSpPr>
                <p:cNvPr id="71" name="Google Shape;7971;p54">
                  <a:extLst>
                    <a:ext uri="{FF2B5EF4-FFF2-40B4-BE49-F238E27FC236}">
                      <a16:creationId xmlns:a16="http://schemas.microsoft.com/office/drawing/2014/main" id="{11CB6A12-BD31-F74F-A640-59E495E621A8}"/>
                    </a:ext>
                  </a:extLst>
                </p:cNvPr>
                <p:cNvSpPr/>
                <p:nvPr/>
              </p:nvSpPr>
              <p:spPr>
                <a:xfrm>
                  <a:off x="2105681" y="964326"/>
                  <a:ext cx="289200" cy="4260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chemeClr val="accent4">
                        <a:lumMod val="75000"/>
                        <a:lumOff val="25000"/>
                      </a:schemeClr>
                    </a:solidFill>
                    <a:effectLst/>
                    <a:uLnTx/>
                    <a:uFillTx/>
                    <a:latin typeface="Trebuchet MS" panose="020B0703020202090204" pitchFamily="34" charset="0"/>
                    <a:sym typeface="Arial"/>
                  </a:endParaRPr>
                </a:p>
              </p:txBody>
            </p:sp>
            <p:sp>
              <p:nvSpPr>
                <p:cNvPr id="72" name="Google Shape;7972;p54">
                  <a:extLst>
                    <a:ext uri="{FF2B5EF4-FFF2-40B4-BE49-F238E27FC236}">
                      <a16:creationId xmlns:a16="http://schemas.microsoft.com/office/drawing/2014/main" id="{4275B868-78B0-A04D-8D35-245D0484F196}"/>
                    </a:ext>
                  </a:extLst>
                </p:cNvPr>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chemeClr val="accent4">
                        <a:lumMod val="75000"/>
                        <a:lumOff val="25000"/>
                      </a:schemeClr>
                    </a:solidFill>
                    <a:effectLst/>
                    <a:uLnTx/>
                    <a:uFillTx/>
                    <a:latin typeface="Trebuchet MS" panose="020B0703020202090204" pitchFamily="34" charset="0"/>
                    <a:sym typeface="Arial"/>
                  </a:endParaRPr>
                </a:p>
              </p:txBody>
            </p:sp>
            <p:sp>
              <p:nvSpPr>
                <p:cNvPr id="74" name="Google Shape;7974;p54">
                  <a:extLst>
                    <a:ext uri="{FF2B5EF4-FFF2-40B4-BE49-F238E27FC236}">
                      <a16:creationId xmlns:a16="http://schemas.microsoft.com/office/drawing/2014/main" id="{88AF4CA0-84F6-F448-9367-E7A6E8CB0E1B}"/>
                    </a:ext>
                  </a:extLst>
                </p:cNvPr>
                <p:cNvSpPr/>
                <p:nvPr/>
              </p:nvSpPr>
              <p:spPr>
                <a:xfrm>
                  <a:off x="2105681" y="1094877"/>
                  <a:ext cx="289200" cy="42600"/>
                </a:xfrm>
                <a:prstGeom prst="rect">
                  <a:avLst/>
                </a:prstGeom>
                <a:solidFill>
                  <a:schemeClr val="accent4">
                    <a:lumMod val="50000"/>
                    <a:lumOff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chemeClr val="accent4">
                        <a:lumMod val="75000"/>
                        <a:lumOff val="25000"/>
                      </a:schemeClr>
                    </a:solidFill>
                    <a:effectLst/>
                    <a:uLnTx/>
                    <a:uFillTx/>
                    <a:latin typeface="Trebuchet MS" panose="020B0703020202090204" pitchFamily="34" charset="0"/>
                    <a:sym typeface="Arial"/>
                  </a:endParaRPr>
                </a:p>
              </p:txBody>
            </p:sp>
            <p:sp>
              <p:nvSpPr>
                <p:cNvPr id="75" name="Google Shape;7975;p54">
                  <a:extLst>
                    <a:ext uri="{FF2B5EF4-FFF2-40B4-BE49-F238E27FC236}">
                      <a16:creationId xmlns:a16="http://schemas.microsoft.com/office/drawing/2014/main" id="{96ED9B90-F133-EE43-8685-E79C999D0C1C}"/>
                    </a:ext>
                  </a:extLst>
                </p:cNvPr>
                <p:cNvSpPr/>
                <p:nvPr/>
              </p:nvSpPr>
              <p:spPr>
                <a:xfrm>
                  <a:off x="2105681" y="1408998"/>
                  <a:ext cx="289200" cy="42600"/>
                </a:xfrm>
                <a:prstGeom prst="rect">
                  <a:avLst/>
                </a:prstGeom>
                <a:solidFill>
                  <a:schemeClr val="accent4">
                    <a:lumMod val="50000"/>
                    <a:lumOff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chemeClr val="accent4">
                        <a:lumMod val="75000"/>
                        <a:lumOff val="25000"/>
                      </a:schemeClr>
                    </a:solidFill>
                    <a:effectLst/>
                    <a:uLnTx/>
                    <a:uFillTx/>
                    <a:latin typeface="Trebuchet MS" panose="020B0703020202090204" pitchFamily="34" charset="0"/>
                    <a:sym typeface="Arial"/>
                  </a:endParaRPr>
                </a:p>
              </p:txBody>
            </p:sp>
            <p:sp>
              <p:nvSpPr>
                <p:cNvPr id="76" name="Google Shape;7976;p54">
                  <a:extLst>
                    <a:ext uri="{FF2B5EF4-FFF2-40B4-BE49-F238E27FC236}">
                      <a16:creationId xmlns:a16="http://schemas.microsoft.com/office/drawing/2014/main" id="{F1694FD4-3FFF-5644-9CB2-77D3E7A710BE}"/>
                    </a:ext>
                  </a:extLst>
                </p:cNvPr>
                <p:cNvSpPr/>
                <p:nvPr/>
              </p:nvSpPr>
              <p:spPr>
                <a:xfrm>
                  <a:off x="2410087" y="964961"/>
                  <a:ext cx="289200" cy="4260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chemeClr val="accent4">
                        <a:lumMod val="75000"/>
                        <a:lumOff val="25000"/>
                      </a:schemeClr>
                    </a:solidFill>
                    <a:effectLst/>
                    <a:uLnTx/>
                    <a:uFillTx/>
                    <a:latin typeface="Trebuchet MS" panose="020B0703020202090204" pitchFamily="34" charset="0"/>
                    <a:sym typeface="Arial"/>
                  </a:endParaRPr>
                </a:p>
              </p:txBody>
            </p:sp>
            <p:sp>
              <p:nvSpPr>
                <p:cNvPr id="77" name="Google Shape;7977;p54">
                  <a:extLst>
                    <a:ext uri="{FF2B5EF4-FFF2-40B4-BE49-F238E27FC236}">
                      <a16:creationId xmlns:a16="http://schemas.microsoft.com/office/drawing/2014/main" id="{178E5962-07CB-164D-9F89-7C68C7B05C1A}"/>
                    </a:ext>
                  </a:extLst>
                </p:cNvPr>
                <p:cNvSpPr txBox="1"/>
                <p:nvPr/>
              </p:nvSpPr>
              <p:spPr>
                <a:xfrm flipH="1">
                  <a:off x="1700324" y="945249"/>
                  <a:ext cx="397663" cy="106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1600"/>
                    </a:spcAft>
                    <a:buClr>
                      <a:srgbClr val="000000"/>
                    </a:buClr>
                    <a:buSzTx/>
                    <a:buFont typeface="Arial"/>
                    <a:buNone/>
                    <a:tabLst/>
                    <a:defRPr/>
                  </a:pPr>
                  <a:r>
                    <a:rPr kumimoji="0" lang="en" sz="1200" b="0" i="0" u="none" strike="noStrike" kern="0" cap="none" spc="0" normalizeH="0" baseline="0" noProof="0" dirty="0">
                      <a:ln>
                        <a:noFill/>
                      </a:ln>
                      <a:solidFill>
                        <a:schemeClr val="accent4">
                          <a:lumMod val="75000"/>
                          <a:lumOff val="25000"/>
                        </a:schemeClr>
                      </a:solidFill>
                      <a:effectLst/>
                      <a:uLnTx/>
                      <a:uFillTx/>
                      <a:latin typeface="Trebuchet MS" panose="020B0703020202090204" pitchFamily="34" charset="0"/>
                      <a:sym typeface="Arial"/>
                    </a:rPr>
                    <a:t>Overall project</a:t>
                  </a:r>
                  <a:endParaRPr kumimoji="0" sz="1200" b="0" i="0" u="none" strike="noStrike" kern="0" cap="none" spc="0" normalizeH="0" baseline="0" noProof="0" dirty="0">
                    <a:ln>
                      <a:noFill/>
                    </a:ln>
                    <a:solidFill>
                      <a:schemeClr val="accent4">
                        <a:lumMod val="75000"/>
                        <a:lumOff val="25000"/>
                      </a:schemeClr>
                    </a:solidFill>
                    <a:effectLst/>
                    <a:uLnTx/>
                    <a:uFillTx/>
                    <a:latin typeface="Trebuchet MS" panose="020B0703020202090204" pitchFamily="34" charset="0"/>
                    <a:sym typeface="Arial"/>
                  </a:endParaRPr>
                </a:p>
              </p:txBody>
            </p:sp>
            <p:sp>
              <p:nvSpPr>
                <p:cNvPr id="78" name="Google Shape;7978;p54">
                  <a:extLst>
                    <a:ext uri="{FF2B5EF4-FFF2-40B4-BE49-F238E27FC236}">
                      <a16:creationId xmlns:a16="http://schemas.microsoft.com/office/drawing/2014/main" id="{7FF8CF28-7BDD-9446-A6ED-1F683B172EA5}"/>
                    </a:ext>
                  </a:extLst>
                </p:cNvPr>
                <p:cNvSpPr txBox="1"/>
                <p:nvPr/>
              </p:nvSpPr>
              <p:spPr>
                <a:xfrm flipH="1">
                  <a:off x="1723640" y="1076501"/>
                  <a:ext cx="370871" cy="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defTabSz="914400" eaLnBrk="1" fontAlgn="auto" latinLnBrk="0" hangingPunct="1">
                    <a:spcAft>
                      <a:spcPts val="1600"/>
                    </a:spcAft>
                    <a:buSzTx/>
                    <a:buNone/>
                    <a:tabLst/>
                    <a:defRPr kumimoji="0" sz="1200" kern="0" spc="0" normalizeH="0" baseline="0">
                      <a:ln>
                        <a:noFill/>
                      </a:ln>
                      <a:solidFill>
                        <a:schemeClr val="accent4">
                          <a:lumMod val="75000"/>
                          <a:lumOff val="25000"/>
                        </a:schemeClr>
                      </a:solidFill>
                      <a:effectLst/>
                      <a:uLnTx/>
                      <a:uFillTx/>
                      <a:latin typeface="Trebuchet MS" panose="020B0703020202090204" pitchFamily="34" charset="0"/>
                    </a:defRPr>
                  </a:lvl1pPr>
                </a:lstStyle>
                <a:p>
                  <a:r>
                    <a:rPr lang="en" dirty="0"/>
                    <a:t>AI analysis</a:t>
                  </a:r>
                  <a:endParaRPr dirty="0"/>
                </a:p>
              </p:txBody>
            </p:sp>
          </p:grpSp>
          <p:cxnSp>
            <p:nvCxnSpPr>
              <p:cNvPr id="85" name="Google Shape;7964;p54">
                <a:extLst>
                  <a:ext uri="{FF2B5EF4-FFF2-40B4-BE49-F238E27FC236}">
                    <a16:creationId xmlns:a16="http://schemas.microsoft.com/office/drawing/2014/main" id="{5C4EA78D-6CBE-204B-AC90-C86BC8C39C7B}"/>
                  </a:ext>
                </a:extLst>
              </p:cNvPr>
              <p:cNvCxnSpPr>
                <a:cxnSpLocks/>
              </p:cNvCxnSpPr>
              <p:nvPr/>
            </p:nvCxnSpPr>
            <p:spPr>
              <a:xfrm>
                <a:off x="6015948" y="1475816"/>
                <a:ext cx="0" cy="183168"/>
              </a:xfrm>
              <a:prstGeom prst="straightConnector1">
                <a:avLst/>
              </a:prstGeom>
              <a:noFill/>
              <a:ln w="9525" cap="flat" cmpd="sng">
                <a:solidFill>
                  <a:schemeClr val="accent4">
                    <a:lumMod val="50000"/>
                    <a:lumOff val="50000"/>
                  </a:schemeClr>
                </a:solidFill>
                <a:prstDash val="solid"/>
                <a:round/>
                <a:headEnd type="none" w="med" len="med"/>
                <a:tailEnd type="none" w="med" len="med"/>
              </a:ln>
            </p:spPr>
          </p:cxnSp>
          <p:cxnSp>
            <p:nvCxnSpPr>
              <p:cNvPr id="87" name="Google Shape;7964;p54">
                <a:extLst>
                  <a:ext uri="{FF2B5EF4-FFF2-40B4-BE49-F238E27FC236}">
                    <a16:creationId xmlns:a16="http://schemas.microsoft.com/office/drawing/2014/main" id="{9DB25818-5AC9-8D4A-B230-6239C5489A37}"/>
                  </a:ext>
                </a:extLst>
              </p:cNvPr>
              <p:cNvCxnSpPr>
                <a:cxnSpLocks/>
              </p:cNvCxnSpPr>
              <p:nvPr/>
            </p:nvCxnSpPr>
            <p:spPr>
              <a:xfrm>
                <a:off x="3604760" y="1475816"/>
                <a:ext cx="0" cy="183168"/>
              </a:xfrm>
              <a:prstGeom prst="straightConnector1">
                <a:avLst/>
              </a:prstGeom>
              <a:noFill/>
              <a:ln w="9525" cap="flat" cmpd="sng">
                <a:solidFill>
                  <a:schemeClr val="accent4">
                    <a:lumMod val="50000"/>
                    <a:lumOff val="50000"/>
                  </a:schemeClr>
                </a:solidFill>
                <a:prstDash val="solid"/>
                <a:round/>
                <a:headEnd type="none" w="med" len="med"/>
                <a:tailEnd type="none" w="med" len="med"/>
              </a:ln>
            </p:spPr>
          </p:cxnSp>
          <p:cxnSp>
            <p:nvCxnSpPr>
              <p:cNvPr id="88" name="Google Shape;7964;p54">
                <a:extLst>
                  <a:ext uri="{FF2B5EF4-FFF2-40B4-BE49-F238E27FC236}">
                    <a16:creationId xmlns:a16="http://schemas.microsoft.com/office/drawing/2014/main" id="{607F317C-A4D1-9442-9C9D-A60B0B1F8E4E}"/>
                  </a:ext>
                </a:extLst>
              </p:cNvPr>
              <p:cNvCxnSpPr>
                <a:cxnSpLocks/>
              </p:cNvCxnSpPr>
              <p:nvPr/>
            </p:nvCxnSpPr>
            <p:spPr>
              <a:xfrm>
                <a:off x="8462992" y="1475816"/>
                <a:ext cx="0" cy="183168"/>
              </a:xfrm>
              <a:prstGeom prst="straightConnector1">
                <a:avLst/>
              </a:prstGeom>
              <a:noFill/>
              <a:ln w="9525" cap="flat" cmpd="sng">
                <a:solidFill>
                  <a:schemeClr val="accent4">
                    <a:lumMod val="50000"/>
                    <a:lumOff val="50000"/>
                  </a:schemeClr>
                </a:solidFill>
                <a:prstDash val="solid"/>
                <a:round/>
                <a:headEnd type="none" w="med" len="med"/>
                <a:tailEnd type="none" w="med" len="med"/>
              </a:ln>
            </p:spPr>
          </p:cxnSp>
          <p:cxnSp>
            <p:nvCxnSpPr>
              <p:cNvPr id="89" name="Google Shape;7964;p54">
                <a:extLst>
                  <a:ext uri="{FF2B5EF4-FFF2-40B4-BE49-F238E27FC236}">
                    <a16:creationId xmlns:a16="http://schemas.microsoft.com/office/drawing/2014/main" id="{D01EA939-380A-7E4A-A977-C28C2AC95D07}"/>
                  </a:ext>
                </a:extLst>
              </p:cNvPr>
              <p:cNvCxnSpPr>
                <a:cxnSpLocks/>
              </p:cNvCxnSpPr>
              <p:nvPr/>
            </p:nvCxnSpPr>
            <p:spPr>
              <a:xfrm flipH="1">
                <a:off x="3690388" y="3461192"/>
                <a:ext cx="4726992" cy="0"/>
              </a:xfrm>
              <a:prstGeom prst="straightConnector1">
                <a:avLst/>
              </a:prstGeom>
              <a:noFill/>
              <a:ln w="9525" cap="flat" cmpd="sng">
                <a:solidFill>
                  <a:schemeClr val="accent4">
                    <a:lumMod val="50000"/>
                    <a:lumOff val="50000"/>
                  </a:schemeClr>
                </a:solidFill>
                <a:prstDash val="solid"/>
                <a:round/>
                <a:headEnd type="none" w="med" len="med"/>
                <a:tailEnd type="none" w="med" len="med"/>
              </a:ln>
            </p:spPr>
          </p:cxnSp>
          <p:sp>
            <p:nvSpPr>
              <p:cNvPr id="90" name="Google Shape;7974;p54">
                <a:extLst>
                  <a:ext uri="{FF2B5EF4-FFF2-40B4-BE49-F238E27FC236}">
                    <a16:creationId xmlns:a16="http://schemas.microsoft.com/office/drawing/2014/main" id="{71829F7C-79C6-F64E-AEC2-72C3CC5D61AC}"/>
                  </a:ext>
                </a:extLst>
              </p:cNvPr>
              <p:cNvSpPr/>
              <p:nvPr/>
            </p:nvSpPr>
            <p:spPr>
              <a:xfrm>
                <a:off x="3673875" y="3354341"/>
                <a:ext cx="555225" cy="210587"/>
              </a:xfrm>
              <a:prstGeom prst="rect">
                <a:avLst/>
              </a:prstGeom>
              <a:solidFill>
                <a:schemeClr val="accent4">
                  <a:lumMod val="50000"/>
                  <a:lumOff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chemeClr val="accent4">
                      <a:lumMod val="75000"/>
                      <a:lumOff val="25000"/>
                    </a:schemeClr>
                  </a:solidFill>
                  <a:effectLst/>
                  <a:uLnTx/>
                  <a:uFillTx/>
                  <a:latin typeface="Trebuchet MS" panose="020B0703020202090204" pitchFamily="34" charset="0"/>
                  <a:sym typeface="Arial"/>
                </a:endParaRPr>
              </a:p>
            </p:txBody>
          </p:sp>
          <p:cxnSp>
            <p:nvCxnSpPr>
              <p:cNvPr id="91" name="Google Shape;7964;p54">
                <a:extLst>
                  <a:ext uri="{FF2B5EF4-FFF2-40B4-BE49-F238E27FC236}">
                    <a16:creationId xmlns:a16="http://schemas.microsoft.com/office/drawing/2014/main" id="{647F45A7-F305-0441-9C3C-24634AFA48AB}"/>
                  </a:ext>
                </a:extLst>
              </p:cNvPr>
              <p:cNvCxnSpPr>
                <a:cxnSpLocks/>
              </p:cNvCxnSpPr>
              <p:nvPr/>
            </p:nvCxnSpPr>
            <p:spPr>
              <a:xfrm flipH="1">
                <a:off x="3687555" y="3987461"/>
                <a:ext cx="4726992" cy="0"/>
              </a:xfrm>
              <a:prstGeom prst="straightConnector1">
                <a:avLst/>
              </a:prstGeom>
              <a:noFill/>
              <a:ln w="9525" cap="flat" cmpd="sng">
                <a:solidFill>
                  <a:schemeClr val="accent4">
                    <a:lumMod val="50000"/>
                    <a:lumOff val="50000"/>
                  </a:schemeClr>
                </a:solidFill>
                <a:prstDash val="solid"/>
                <a:round/>
                <a:headEnd type="none" w="med" len="med"/>
                <a:tailEnd type="none" w="med" len="med"/>
              </a:ln>
            </p:spPr>
          </p:cxnSp>
          <p:sp>
            <p:nvSpPr>
              <p:cNvPr id="92" name="Google Shape;7974;p54">
                <a:extLst>
                  <a:ext uri="{FF2B5EF4-FFF2-40B4-BE49-F238E27FC236}">
                    <a16:creationId xmlns:a16="http://schemas.microsoft.com/office/drawing/2014/main" id="{E6466C02-45D6-1849-945A-D7551AC907C0}"/>
                  </a:ext>
                </a:extLst>
              </p:cNvPr>
              <p:cNvSpPr/>
              <p:nvPr/>
            </p:nvSpPr>
            <p:spPr>
              <a:xfrm>
                <a:off x="3671042" y="3880610"/>
                <a:ext cx="1113964" cy="210587"/>
              </a:xfrm>
              <a:prstGeom prst="rect">
                <a:avLst/>
              </a:prstGeom>
              <a:solidFill>
                <a:schemeClr val="accent4">
                  <a:lumMod val="50000"/>
                  <a:lumOff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chemeClr val="accent4">
                      <a:lumMod val="75000"/>
                      <a:lumOff val="25000"/>
                    </a:schemeClr>
                  </a:solidFill>
                  <a:effectLst/>
                  <a:uLnTx/>
                  <a:uFillTx/>
                  <a:latin typeface="Trebuchet MS" panose="020B0703020202090204" pitchFamily="34" charset="0"/>
                  <a:sym typeface="Arial"/>
                </a:endParaRPr>
              </a:p>
            </p:txBody>
          </p:sp>
          <p:sp>
            <p:nvSpPr>
              <p:cNvPr id="93" name="Google Shape;7978;p54">
                <a:extLst>
                  <a:ext uri="{FF2B5EF4-FFF2-40B4-BE49-F238E27FC236}">
                    <a16:creationId xmlns:a16="http://schemas.microsoft.com/office/drawing/2014/main" id="{366A0FAC-C4AA-AA4E-A686-CBBD69114596}"/>
                  </a:ext>
                </a:extLst>
              </p:cNvPr>
              <p:cNvSpPr txBox="1"/>
              <p:nvPr/>
            </p:nvSpPr>
            <p:spPr>
              <a:xfrm flipH="1">
                <a:off x="2185039" y="3254710"/>
                <a:ext cx="1428552" cy="4508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defTabSz="914400" eaLnBrk="1" fontAlgn="auto" latinLnBrk="0" hangingPunct="1">
                  <a:spcAft>
                    <a:spcPts val="1600"/>
                  </a:spcAft>
                  <a:buSzTx/>
                  <a:buNone/>
                  <a:tabLst/>
                  <a:defRPr kumimoji="0" sz="1200" kern="0" spc="0" normalizeH="0" baseline="0">
                    <a:ln>
                      <a:noFill/>
                    </a:ln>
                    <a:solidFill>
                      <a:schemeClr val="accent4">
                        <a:lumMod val="75000"/>
                        <a:lumOff val="25000"/>
                      </a:schemeClr>
                    </a:solidFill>
                    <a:effectLst/>
                    <a:uLnTx/>
                    <a:uFillTx/>
                    <a:latin typeface="Trebuchet MS" panose="020B0703020202090204" pitchFamily="34" charset="0"/>
                  </a:defRPr>
                </a:lvl1pPr>
              </a:lstStyle>
              <a:p>
                <a:r>
                  <a:rPr lang="en" dirty="0"/>
                  <a:t>Financial analysis</a:t>
                </a:r>
                <a:endParaRPr dirty="0"/>
              </a:p>
            </p:txBody>
          </p:sp>
          <p:sp>
            <p:nvSpPr>
              <p:cNvPr id="94" name="Google Shape;7978;p54">
                <a:extLst>
                  <a:ext uri="{FF2B5EF4-FFF2-40B4-BE49-F238E27FC236}">
                    <a16:creationId xmlns:a16="http://schemas.microsoft.com/office/drawing/2014/main" id="{EDBCAD8B-3EBB-8D4A-B02E-DC1C0244CF8D}"/>
                  </a:ext>
                </a:extLst>
              </p:cNvPr>
              <p:cNvSpPr txBox="1"/>
              <p:nvPr/>
            </p:nvSpPr>
            <p:spPr>
              <a:xfrm flipH="1">
                <a:off x="2185039" y="3792205"/>
                <a:ext cx="1428552" cy="4508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defTabSz="914400" eaLnBrk="1" fontAlgn="auto" latinLnBrk="0" hangingPunct="1">
                  <a:spcAft>
                    <a:spcPts val="1600"/>
                  </a:spcAft>
                  <a:buSzTx/>
                  <a:buNone/>
                  <a:tabLst/>
                  <a:defRPr kumimoji="0" sz="1200" kern="0" spc="0" normalizeH="0" baseline="0">
                    <a:ln>
                      <a:noFill/>
                    </a:ln>
                    <a:solidFill>
                      <a:schemeClr val="accent4">
                        <a:lumMod val="75000"/>
                        <a:lumOff val="25000"/>
                      </a:schemeClr>
                    </a:solidFill>
                    <a:effectLst/>
                    <a:uLnTx/>
                    <a:uFillTx/>
                    <a:latin typeface="Trebuchet MS" panose="020B0703020202090204" pitchFamily="34" charset="0"/>
                  </a:defRPr>
                </a:lvl1pPr>
              </a:lstStyle>
              <a:p>
                <a:r>
                  <a:rPr lang="en" dirty="0"/>
                  <a:t>Qualitative rec.</a:t>
                </a:r>
                <a:endParaRPr dirty="0"/>
              </a:p>
            </p:txBody>
          </p:sp>
          <p:sp>
            <p:nvSpPr>
              <p:cNvPr id="95" name="Google Shape;7978;p54">
                <a:extLst>
                  <a:ext uri="{FF2B5EF4-FFF2-40B4-BE49-F238E27FC236}">
                    <a16:creationId xmlns:a16="http://schemas.microsoft.com/office/drawing/2014/main" id="{14349AD7-A2B5-544E-B81D-F756C551D57E}"/>
                  </a:ext>
                </a:extLst>
              </p:cNvPr>
              <p:cNvSpPr txBox="1"/>
              <p:nvPr/>
            </p:nvSpPr>
            <p:spPr>
              <a:xfrm flipH="1">
                <a:off x="2185039" y="4294988"/>
                <a:ext cx="1428552" cy="4508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defTabSz="914400" eaLnBrk="1" fontAlgn="auto" latinLnBrk="0" hangingPunct="1">
                  <a:spcAft>
                    <a:spcPts val="1600"/>
                  </a:spcAft>
                  <a:buSzTx/>
                  <a:buNone/>
                  <a:tabLst/>
                  <a:defRPr kumimoji="0" sz="1200" kern="0" spc="0" normalizeH="0" baseline="0">
                    <a:ln>
                      <a:noFill/>
                    </a:ln>
                    <a:solidFill>
                      <a:schemeClr val="accent4">
                        <a:lumMod val="75000"/>
                        <a:lumOff val="25000"/>
                      </a:schemeClr>
                    </a:solidFill>
                    <a:effectLst/>
                    <a:uLnTx/>
                    <a:uFillTx/>
                    <a:latin typeface="Trebuchet MS" panose="020B0703020202090204" pitchFamily="34" charset="0"/>
                  </a:defRPr>
                </a:lvl1pPr>
              </a:lstStyle>
              <a:p>
                <a:r>
                  <a:rPr lang="en" dirty="0"/>
                  <a:t>Quantitative rec.</a:t>
                </a:r>
                <a:endParaRPr dirty="0"/>
              </a:p>
            </p:txBody>
          </p:sp>
          <p:sp>
            <p:nvSpPr>
              <p:cNvPr id="96" name="Google Shape;7974;p54">
                <a:extLst>
                  <a:ext uri="{FF2B5EF4-FFF2-40B4-BE49-F238E27FC236}">
                    <a16:creationId xmlns:a16="http://schemas.microsoft.com/office/drawing/2014/main" id="{6F473FF9-2452-F544-9A77-5CE2D77D9B1B}"/>
                  </a:ext>
                </a:extLst>
              </p:cNvPr>
              <p:cNvSpPr/>
              <p:nvPr/>
            </p:nvSpPr>
            <p:spPr>
              <a:xfrm>
                <a:off x="4840545" y="2822261"/>
                <a:ext cx="1113964" cy="210587"/>
              </a:xfrm>
              <a:prstGeom prst="rect">
                <a:avLst/>
              </a:prstGeom>
              <a:solidFill>
                <a:schemeClr val="accent4">
                  <a:lumMod val="50000"/>
                  <a:lumOff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chemeClr val="accent4">
                      <a:lumMod val="75000"/>
                      <a:lumOff val="25000"/>
                    </a:schemeClr>
                  </a:solidFill>
                  <a:effectLst/>
                  <a:uLnTx/>
                  <a:uFillTx/>
                  <a:latin typeface="Trebuchet MS" panose="020B0703020202090204" pitchFamily="34" charset="0"/>
                  <a:sym typeface="Arial"/>
                </a:endParaRPr>
              </a:p>
            </p:txBody>
          </p:sp>
        </p:grpSp>
        <p:sp>
          <p:nvSpPr>
            <p:cNvPr id="104" name="Google Shape;7974;p54">
              <a:extLst>
                <a:ext uri="{FF2B5EF4-FFF2-40B4-BE49-F238E27FC236}">
                  <a16:creationId xmlns:a16="http://schemas.microsoft.com/office/drawing/2014/main" id="{FA9BD95C-BCF0-5D45-A701-A6D3802DFFC9}"/>
                </a:ext>
              </a:extLst>
            </p:cNvPr>
            <p:cNvSpPr/>
            <p:nvPr/>
          </p:nvSpPr>
          <p:spPr>
            <a:xfrm>
              <a:off x="6007784" y="2817501"/>
              <a:ext cx="580795" cy="210587"/>
            </a:xfrm>
            <a:prstGeom prst="rect">
              <a:avLst/>
            </a:prstGeom>
            <a:solidFill>
              <a:schemeClr val="accent4">
                <a:lumMod val="50000"/>
                <a:lumOff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chemeClr val="accent4">
                    <a:lumMod val="75000"/>
                    <a:lumOff val="25000"/>
                  </a:schemeClr>
                </a:solidFill>
                <a:effectLst/>
                <a:uLnTx/>
                <a:uFillTx/>
                <a:latin typeface="Trebuchet MS" panose="020B0703020202090204" pitchFamily="34" charset="0"/>
                <a:sym typeface="Arial"/>
              </a:endParaRPr>
            </a:p>
          </p:txBody>
        </p:sp>
        <p:sp>
          <p:nvSpPr>
            <p:cNvPr id="105" name="Triangle 104">
              <a:extLst>
                <a:ext uri="{FF2B5EF4-FFF2-40B4-BE49-F238E27FC236}">
                  <a16:creationId xmlns:a16="http://schemas.microsoft.com/office/drawing/2014/main" id="{599B3BA0-36FC-7140-A791-9E0CD7F6C006}"/>
                </a:ext>
              </a:extLst>
            </p:cNvPr>
            <p:cNvSpPr/>
            <p:nvPr/>
          </p:nvSpPr>
          <p:spPr>
            <a:xfrm rot="10800000">
              <a:off x="6022981" y="2207087"/>
              <a:ext cx="204601" cy="188945"/>
            </a:xfrm>
            <a:prstGeom prst="triangl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2F2F2F"/>
                </a:solidFill>
                <a:effectLst/>
                <a:uLnTx/>
                <a:uFillTx/>
                <a:latin typeface="Arial"/>
                <a:ea typeface="+mn-ea"/>
                <a:cs typeface="+mn-cs"/>
                <a:sym typeface="Arial"/>
              </a:endParaRPr>
            </a:p>
          </p:txBody>
        </p:sp>
        <p:sp>
          <p:nvSpPr>
            <p:cNvPr id="106" name="Triangle 105">
              <a:extLst>
                <a:ext uri="{FF2B5EF4-FFF2-40B4-BE49-F238E27FC236}">
                  <a16:creationId xmlns:a16="http://schemas.microsoft.com/office/drawing/2014/main" id="{DD63820B-815E-C944-BE9F-0ADDAEAE20D9}"/>
                </a:ext>
              </a:extLst>
            </p:cNvPr>
            <p:cNvSpPr/>
            <p:nvPr/>
          </p:nvSpPr>
          <p:spPr>
            <a:xfrm rot="10800000">
              <a:off x="7999147" y="2215250"/>
              <a:ext cx="204601" cy="188945"/>
            </a:xfrm>
            <a:prstGeom prst="triangl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2F2F2F"/>
                </a:solidFill>
                <a:effectLst/>
                <a:uLnTx/>
                <a:uFillTx/>
                <a:latin typeface="Arial"/>
                <a:ea typeface="+mn-ea"/>
                <a:cs typeface="+mn-cs"/>
                <a:sym typeface="Arial"/>
              </a:endParaRPr>
            </a:p>
          </p:txBody>
        </p:sp>
        <p:sp>
          <p:nvSpPr>
            <p:cNvPr id="107" name="Google Shape;7974;p54">
              <a:extLst>
                <a:ext uri="{FF2B5EF4-FFF2-40B4-BE49-F238E27FC236}">
                  <a16:creationId xmlns:a16="http://schemas.microsoft.com/office/drawing/2014/main" id="{C0C29F6C-A682-9F47-9801-DD2087A181EA}"/>
                </a:ext>
              </a:extLst>
            </p:cNvPr>
            <p:cNvSpPr/>
            <p:nvPr/>
          </p:nvSpPr>
          <p:spPr>
            <a:xfrm>
              <a:off x="4852290" y="4385819"/>
              <a:ext cx="540000" cy="210587"/>
            </a:xfrm>
            <a:prstGeom prst="rect">
              <a:avLst/>
            </a:prstGeom>
            <a:solidFill>
              <a:schemeClr val="accent4">
                <a:lumMod val="50000"/>
                <a:lumOff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chemeClr val="accent4">
                    <a:lumMod val="75000"/>
                    <a:lumOff val="25000"/>
                  </a:schemeClr>
                </a:solidFill>
                <a:effectLst/>
                <a:uLnTx/>
                <a:uFillTx/>
                <a:latin typeface="Trebuchet MS" panose="020B0703020202090204" pitchFamily="34" charset="0"/>
                <a:sym typeface="Arial"/>
              </a:endParaRPr>
            </a:p>
          </p:txBody>
        </p:sp>
        <p:sp>
          <p:nvSpPr>
            <p:cNvPr id="108" name="Google Shape;7974;p54">
              <a:extLst>
                <a:ext uri="{FF2B5EF4-FFF2-40B4-BE49-F238E27FC236}">
                  <a16:creationId xmlns:a16="http://schemas.microsoft.com/office/drawing/2014/main" id="{C8603121-5ED3-4A4B-924A-2B03287E0005}"/>
                </a:ext>
              </a:extLst>
            </p:cNvPr>
            <p:cNvSpPr/>
            <p:nvPr/>
          </p:nvSpPr>
          <p:spPr>
            <a:xfrm>
              <a:off x="4852290" y="3880610"/>
              <a:ext cx="540000" cy="210587"/>
            </a:xfrm>
            <a:prstGeom prst="rect">
              <a:avLst/>
            </a:prstGeom>
            <a:solidFill>
              <a:schemeClr val="accent4">
                <a:lumMod val="50000"/>
                <a:lumOff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chemeClr val="accent4">
                    <a:lumMod val="75000"/>
                    <a:lumOff val="25000"/>
                  </a:schemeClr>
                </a:solidFill>
                <a:effectLst/>
                <a:uLnTx/>
                <a:uFillTx/>
                <a:latin typeface="Trebuchet MS" panose="020B0703020202090204" pitchFamily="34" charset="0"/>
                <a:sym typeface="Arial"/>
              </a:endParaRPr>
            </a:p>
          </p:txBody>
        </p:sp>
      </p:grpSp>
      <p:sp>
        <p:nvSpPr>
          <p:cNvPr id="113" name="Google Shape;437;p40">
            <a:extLst>
              <a:ext uri="{FF2B5EF4-FFF2-40B4-BE49-F238E27FC236}">
                <a16:creationId xmlns:a16="http://schemas.microsoft.com/office/drawing/2014/main" id="{7241EE6A-53D2-A741-8BDF-31222C191FA7}"/>
              </a:ext>
            </a:extLst>
          </p:cNvPr>
          <p:cNvSpPr/>
          <p:nvPr/>
        </p:nvSpPr>
        <p:spPr>
          <a:xfrm>
            <a:off x="403487" y="3468494"/>
            <a:ext cx="1428552" cy="993548"/>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438;p40">
            <a:extLst>
              <a:ext uri="{FF2B5EF4-FFF2-40B4-BE49-F238E27FC236}">
                <a16:creationId xmlns:a16="http://schemas.microsoft.com/office/drawing/2014/main" id="{7E67BAC5-ED4F-EC4C-B92C-7DC54FFFBC4C}"/>
              </a:ext>
            </a:extLst>
          </p:cNvPr>
          <p:cNvSpPr txBox="1"/>
          <p:nvPr/>
        </p:nvSpPr>
        <p:spPr>
          <a:xfrm>
            <a:off x="507706" y="3776618"/>
            <a:ext cx="1221179" cy="3747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800" b="1" dirty="0">
                <a:solidFill>
                  <a:srgbClr val="2F2F2F"/>
                </a:solidFill>
                <a:latin typeface="Reem Kufi"/>
                <a:ea typeface="Reem Kufi"/>
                <a:cs typeface="Reem Kufi"/>
                <a:sym typeface="Reem Kufi"/>
              </a:rPr>
              <a:t>+20%</a:t>
            </a:r>
            <a:endParaRPr kumimoji="0" sz="1800" b="1" i="0" u="none" strike="noStrike" kern="0" cap="none" spc="0" normalizeH="0" baseline="0" noProof="0" dirty="0">
              <a:ln>
                <a:noFill/>
              </a:ln>
              <a:solidFill>
                <a:srgbClr val="2F2F2F"/>
              </a:solidFill>
              <a:effectLst/>
              <a:uLnTx/>
              <a:uFillTx/>
              <a:latin typeface="Reem Kufi"/>
              <a:ea typeface="Reem Kufi"/>
              <a:cs typeface="Reem Kufi"/>
              <a:sym typeface="Reem Kufi"/>
            </a:endParaRPr>
          </a:p>
        </p:txBody>
      </p:sp>
      <p:sp>
        <p:nvSpPr>
          <p:cNvPr id="115" name="Google Shape;439;p40">
            <a:extLst>
              <a:ext uri="{FF2B5EF4-FFF2-40B4-BE49-F238E27FC236}">
                <a16:creationId xmlns:a16="http://schemas.microsoft.com/office/drawing/2014/main" id="{6A8DE4EC-FD48-B044-923C-66CB55DB20BA}"/>
              </a:ext>
            </a:extLst>
          </p:cNvPr>
          <p:cNvSpPr txBox="1"/>
          <p:nvPr/>
        </p:nvSpPr>
        <p:spPr>
          <a:xfrm>
            <a:off x="587830" y="4046880"/>
            <a:ext cx="1061356" cy="259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dirty="0">
                <a:solidFill>
                  <a:srgbClr val="2F2F2F"/>
                </a:solidFill>
                <a:latin typeface="Trebuchet MS" panose="020B0703020202090204" pitchFamily="34" charset="0"/>
                <a:ea typeface="Rokkitt Regular"/>
                <a:cs typeface="Rokkitt Regular"/>
                <a:sym typeface="Rokkitt Regular"/>
              </a:rPr>
              <a:t>i</a:t>
            </a:r>
            <a:r>
              <a:rPr kumimoji="0" lang="en" sz="1100" b="0" i="0" u="none" strike="noStrike" kern="0" cap="none" spc="0" normalizeH="0" baseline="0" noProof="0" dirty="0">
                <a:ln>
                  <a:noFill/>
                </a:ln>
                <a:solidFill>
                  <a:srgbClr val="2F2F2F"/>
                </a:solidFill>
                <a:effectLst/>
                <a:uLnTx/>
                <a:uFillTx/>
                <a:latin typeface="Trebuchet MS" panose="020B0703020202090204" pitchFamily="34" charset="0"/>
                <a:ea typeface="Rokkitt Regular"/>
                <a:cs typeface="Rokkitt Regular"/>
                <a:sym typeface="Rokkitt Regular"/>
              </a:rPr>
              <a:t>n profits (2y)</a:t>
            </a:r>
            <a:endParaRPr kumimoji="0" sz="1100" b="0" i="0" u="none" strike="noStrike" kern="0" cap="none" spc="0" normalizeH="0" baseline="0" noProof="0" dirty="0">
              <a:ln>
                <a:noFill/>
              </a:ln>
              <a:solidFill>
                <a:srgbClr val="2F2F2F"/>
              </a:solidFill>
              <a:effectLst/>
              <a:uLnTx/>
              <a:uFillTx/>
              <a:latin typeface="Trebuchet MS" panose="020B0703020202090204" pitchFamily="34" charset="0"/>
              <a:ea typeface="Rokkitt Regular"/>
              <a:cs typeface="Rokkitt Regular"/>
              <a:sym typeface="Rokkitt Regular"/>
            </a:endParaRPr>
          </a:p>
        </p:txBody>
      </p:sp>
      <p:cxnSp>
        <p:nvCxnSpPr>
          <p:cNvPr id="116" name="Google Shape;440;p40">
            <a:extLst>
              <a:ext uri="{FF2B5EF4-FFF2-40B4-BE49-F238E27FC236}">
                <a16:creationId xmlns:a16="http://schemas.microsoft.com/office/drawing/2014/main" id="{D3CE9CED-17DC-DD4A-A3A2-660A97B08C03}"/>
              </a:ext>
            </a:extLst>
          </p:cNvPr>
          <p:cNvCxnSpPr>
            <a:cxnSpLocks/>
          </p:cNvCxnSpPr>
          <p:nvPr/>
        </p:nvCxnSpPr>
        <p:spPr>
          <a:xfrm>
            <a:off x="859928" y="3656209"/>
            <a:ext cx="515670" cy="0"/>
          </a:xfrm>
          <a:prstGeom prst="straightConnector1">
            <a:avLst/>
          </a:prstGeom>
          <a:noFill/>
          <a:ln w="19050" cap="flat" cmpd="sng">
            <a:solidFill>
              <a:srgbClr val="2F2F2F"/>
            </a:solidFill>
            <a:prstDash val="solid"/>
            <a:round/>
            <a:headEnd type="none" w="med" len="med"/>
            <a:tailEnd type="none" w="med" len="med"/>
          </a:ln>
        </p:spPr>
      </p:cxnSp>
    </p:spTree>
    <p:extLst>
      <p:ext uri="{BB962C8B-B14F-4D97-AF65-F5344CB8AC3E}">
        <p14:creationId xmlns:p14="http://schemas.microsoft.com/office/powerpoint/2010/main" val="715026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cstate="email">
            <a:alphaModFix/>
            <a:extLst>
              <a:ext uri="{28A0092B-C50C-407E-A947-70E740481C1C}">
                <a14:useLocalDpi xmlns:a14="http://schemas.microsoft.com/office/drawing/2010/main"/>
              </a:ext>
            </a:extLst>
          </a:blip>
          <a:stretch>
            <a:fillRect/>
          </a:stretch>
        </a:blipFill>
        <a:effectLst/>
      </p:bgPr>
    </p:bg>
    <p:spTree>
      <p:nvGrpSpPr>
        <p:cNvPr id="1" name="Shape 381"/>
        <p:cNvGrpSpPr/>
        <p:nvPr/>
      </p:nvGrpSpPr>
      <p:grpSpPr>
        <a:xfrm>
          <a:off x="0" y="0"/>
          <a:ext cx="0" cy="0"/>
          <a:chOff x="0" y="0"/>
          <a:chExt cx="0" cy="0"/>
        </a:xfrm>
      </p:grpSpPr>
      <p:sp>
        <p:nvSpPr>
          <p:cNvPr id="382" name="Google Shape;382;p37"/>
          <p:cNvSpPr txBox="1">
            <a:spLocks noGrp="1"/>
          </p:cNvSpPr>
          <p:nvPr>
            <p:ph type="title"/>
          </p:nvPr>
        </p:nvSpPr>
        <p:spPr>
          <a:xfrm>
            <a:off x="702299" y="669873"/>
            <a:ext cx="4764222"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3600" dirty="0"/>
              <a:t>MANY  THANKS  FOR YOUR  ATTENTION</a:t>
            </a:r>
            <a:endParaRPr sz="3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cstate="email">
            <a:alphaModFix/>
            <a:extLst>
              <a:ext uri="{28A0092B-C50C-407E-A947-70E740481C1C}">
                <a14:useLocalDpi xmlns:a14="http://schemas.microsoft.com/office/drawing/2010/main"/>
              </a:ext>
            </a:extLst>
          </a:blip>
          <a:stretch>
            <a:fillRect/>
          </a:stretch>
        </a:blipFill>
        <a:effectLst/>
      </p:bgPr>
    </p:bg>
    <p:spTree>
      <p:nvGrpSpPr>
        <p:cNvPr id="1" name="Shape 194"/>
        <p:cNvGrpSpPr/>
        <p:nvPr/>
      </p:nvGrpSpPr>
      <p:grpSpPr>
        <a:xfrm>
          <a:off x="0" y="0"/>
          <a:ext cx="0" cy="0"/>
          <a:chOff x="0" y="0"/>
          <a:chExt cx="0" cy="0"/>
        </a:xfrm>
      </p:grpSpPr>
      <p:pic>
        <p:nvPicPr>
          <p:cNvPr id="3" name="Picture 2">
            <a:extLst>
              <a:ext uri="{FF2B5EF4-FFF2-40B4-BE49-F238E27FC236}">
                <a16:creationId xmlns:a16="http://schemas.microsoft.com/office/drawing/2014/main" id="{9D5D5800-07F8-BB4C-9AB2-42B8D62069C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8000" y="1062745"/>
            <a:ext cx="880516" cy="1266424"/>
          </a:xfrm>
          <a:prstGeom prst="rect">
            <a:avLst/>
          </a:prstGeom>
        </p:spPr>
      </p:pic>
      <p:pic>
        <p:nvPicPr>
          <p:cNvPr id="4" name="Picture 3">
            <a:extLst>
              <a:ext uri="{FF2B5EF4-FFF2-40B4-BE49-F238E27FC236}">
                <a16:creationId xmlns:a16="http://schemas.microsoft.com/office/drawing/2014/main" id="{986FB900-891C-364D-B59F-56A73E97B2F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569623" y="2927404"/>
            <a:ext cx="1013013" cy="1266424"/>
          </a:xfrm>
          <a:prstGeom prst="rect">
            <a:avLst/>
          </a:prstGeom>
        </p:spPr>
      </p:pic>
      <p:pic>
        <p:nvPicPr>
          <p:cNvPr id="5" name="Picture 4">
            <a:extLst>
              <a:ext uri="{FF2B5EF4-FFF2-40B4-BE49-F238E27FC236}">
                <a16:creationId xmlns:a16="http://schemas.microsoft.com/office/drawing/2014/main" id="{D768BE90-16EC-4946-8A5F-83BB5F4A76F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754566" y="1062745"/>
            <a:ext cx="1013013" cy="1266424"/>
          </a:xfrm>
          <a:prstGeom prst="rect">
            <a:avLst/>
          </a:prstGeom>
        </p:spPr>
      </p:pic>
      <p:pic>
        <p:nvPicPr>
          <p:cNvPr id="6" name="Picture 5">
            <a:extLst>
              <a:ext uri="{FF2B5EF4-FFF2-40B4-BE49-F238E27FC236}">
                <a16:creationId xmlns:a16="http://schemas.microsoft.com/office/drawing/2014/main" id="{468EB361-0B67-BD4C-B517-44DB39E94493}"/>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950875" y="2935568"/>
            <a:ext cx="1013013" cy="1266424"/>
          </a:xfrm>
          <a:prstGeom prst="rect">
            <a:avLst/>
          </a:prstGeom>
        </p:spPr>
      </p:pic>
      <p:sp>
        <p:nvSpPr>
          <p:cNvPr id="8" name="TextBox 7">
            <a:extLst>
              <a:ext uri="{FF2B5EF4-FFF2-40B4-BE49-F238E27FC236}">
                <a16:creationId xmlns:a16="http://schemas.microsoft.com/office/drawing/2014/main" id="{5F6DACFD-368B-9747-B47B-F1485187C062}"/>
              </a:ext>
            </a:extLst>
          </p:cNvPr>
          <p:cNvSpPr txBox="1"/>
          <p:nvPr/>
        </p:nvSpPr>
        <p:spPr>
          <a:xfrm>
            <a:off x="385480" y="2329169"/>
            <a:ext cx="1013013" cy="246221"/>
          </a:xfrm>
          <a:prstGeom prst="rect">
            <a:avLst/>
          </a:prstGeom>
          <a:noFill/>
        </p:spPr>
        <p:txBody>
          <a:bodyPr wrap="square" rtlCol="0">
            <a:spAutoFit/>
          </a:bodyPr>
          <a:lstStyle/>
          <a:p>
            <a:pPr algn="ctr"/>
            <a:r>
              <a:rPr lang="en-FR" sz="1000" b="1" dirty="0">
                <a:solidFill>
                  <a:schemeClr val="tx1"/>
                </a:solidFill>
                <a:latin typeface="Calibri" panose="020F0502020204030204" pitchFamily="34" charset="0"/>
                <a:cs typeface="Calibri" panose="020F0502020204030204" pitchFamily="34" charset="0"/>
              </a:rPr>
              <a:t>TOMMY TRAN</a:t>
            </a:r>
          </a:p>
        </p:txBody>
      </p:sp>
      <p:sp>
        <p:nvSpPr>
          <p:cNvPr id="12" name="TextBox 11">
            <a:extLst>
              <a:ext uri="{FF2B5EF4-FFF2-40B4-BE49-F238E27FC236}">
                <a16:creationId xmlns:a16="http://schemas.microsoft.com/office/drawing/2014/main" id="{AA7AFC53-7F00-524E-A836-05E5C48D62E5}"/>
              </a:ext>
            </a:extLst>
          </p:cNvPr>
          <p:cNvSpPr txBox="1"/>
          <p:nvPr/>
        </p:nvSpPr>
        <p:spPr>
          <a:xfrm>
            <a:off x="2754565" y="2329169"/>
            <a:ext cx="1013013" cy="246221"/>
          </a:xfrm>
          <a:prstGeom prst="rect">
            <a:avLst/>
          </a:prstGeom>
          <a:noFill/>
        </p:spPr>
        <p:txBody>
          <a:bodyPr wrap="square" rtlCol="0">
            <a:spAutoFit/>
          </a:bodyPr>
          <a:lstStyle/>
          <a:p>
            <a:r>
              <a:rPr lang="en-FR" sz="1000" b="1" dirty="0">
                <a:solidFill>
                  <a:schemeClr val="tx1"/>
                </a:solidFill>
                <a:latin typeface="Calibri" panose="020F0502020204030204" pitchFamily="34" charset="0"/>
                <a:cs typeface="Calibri" panose="020F0502020204030204" pitchFamily="34" charset="0"/>
              </a:rPr>
              <a:t>ISMAIL MAJJAD</a:t>
            </a:r>
          </a:p>
        </p:txBody>
      </p:sp>
      <p:sp>
        <p:nvSpPr>
          <p:cNvPr id="13" name="TextBox 12">
            <a:extLst>
              <a:ext uri="{FF2B5EF4-FFF2-40B4-BE49-F238E27FC236}">
                <a16:creationId xmlns:a16="http://schemas.microsoft.com/office/drawing/2014/main" id="{CB3B54E3-AA07-7D46-BB80-DEEEB3412BA3}"/>
              </a:ext>
            </a:extLst>
          </p:cNvPr>
          <p:cNvSpPr txBox="1"/>
          <p:nvPr/>
        </p:nvSpPr>
        <p:spPr>
          <a:xfrm>
            <a:off x="4852309" y="2325160"/>
            <a:ext cx="1156446" cy="400110"/>
          </a:xfrm>
          <a:prstGeom prst="rect">
            <a:avLst/>
          </a:prstGeom>
          <a:noFill/>
        </p:spPr>
        <p:txBody>
          <a:bodyPr wrap="square" rtlCol="0">
            <a:spAutoFit/>
          </a:bodyPr>
          <a:lstStyle/>
          <a:p>
            <a:pPr algn="ctr"/>
            <a:r>
              <a:rPr lang="en-FR" sz="1000" b="1" dirty="0">
                <a:solidFill>
                  <a:schemeClr val="tx1"/>
                </a:solidFill>
                <a:latin typeface="Calibri" panose="020F0502020204030204" pitchFamily="34" charset="0"/>
                <a:cs typeface="Calibri" panose="020F0502020204030204" pitchFamily="34" charset="0"/>
              </a:rPr>
              <a:t>THOMAS DE MAREUIL</a:t>
            </a:r>
          </a:p>
        </p:txBody>
      </p:sp>
      <p:sp>
        <p:nvSpPr>
          <p:cNvPr id="14" name="TextBox 13">
            <a:extLst>
              <a:ext uri="{FF2B5EF4-FFF2-40B4-BE49-F238E27FC236}">
                <a16:creationId xmlns:a16="http://schemas.microsoft.com/office/drawing/2014/main" id="{F44A8CA5-162A-EA46-B56C-AFC33B623086}"/>
              </a:ext>
            </a:extLst>
          </p:cNvPr>
          <p:cNvSpPr txBox="1"/>
          <p:nvPr/>
        </p:nvSpPr>
        <p:spPr>
          <a:xfrm>
            <a:off x="1488940" y="4193828"/>
            <a:ext cx="1093696" cy="400110"/>
          </a:xfrm>
          <a:prstGeom prst="rect">
            <a:avLst/>
          </a:prstGeom>
          <a:noFill/>
        </p:spPr>
        <p:txBody>
          <a:bodyPr wrap="square" rtlCol="0">
            <a:spAutoFit/>
          </a:bodyPr>
          <a:lstStyle/>
          <a:p>
            <a:pPr algn="ctr"/>
            <a:r>
              <a:rPr lang="en-FR" sz="1000" b="1" dirty="0">
                <a:solidFill>
                  <a:schemeClr val="tx1"/>
                </a:solidFill>
                <a:latin typeface="Calibri" panose="020F0502020204030204" pitchFamily="34" charset="0"/>
                <a:cs typeface="Calibri" panose="020F0502020204030204" pitchFamily="34" charset="0"/>
              </a:rPr>
              <a:t>BADR EL-IDRISSI MOKDAD</a:t>
            </a:r>
          </a:p>
        </p:txBody>
      </p:sp>
      <p:sp>
        <p:nvSpPr>
          <p:cNvPr id="15" name="TextBox 14">
            <a:extLst>
              <a:ext uri="{FF2B5EF4-FFF2-40B4-BE49-F238E27FC236}">
                <a16:creationId xmlns:a16="http://schemas.microsoft.com/office/drawing/2014/main" id="{75005243-9C89-7645-897D-F545E4CA61FC}"/>
              </a:ext>
            </a:extLst>
          </p:cNvPr>
          <p:cNvSpPr txBox="1"/>
          <p:nvPr/>
        </p:nvSpPr>
        <p:spPr>
          <a:xfrm>
            <a:off x="3838812" y="4240844"/>
            <a:ext cx="1246097" cy="246221"/>
          </a:xfrm>
          <a:prstGeom prst="rect">
            <a:avLst/>
          </a:prstGeom>
          <a:noFill/>
        </p:spPr>
        <p:txBody>
          <a:bodyPr wrap="square" rtlCol="0">
            <a:spAutoFit/>
          </a:bodyPr>
          <a:lstStyle/>
          <a:p>
            <a:pPr algn="ctr"/>
            <a:r>
              <a:rPr lang="en-FR" sz="1000" b="1" dirty="0">
                <a:solidFill>
                  <a:schemeClr val="tx1"/>
                </a:solidFill>
                <a:latin typeface="Calibri" panose="020F0502020204030204" pitchFamily="34" charset="0"/>
                <a:cs typeface="Calibri" panose="020F0502020204030204" pitchFamily="34" charset="0"/>
              </a:rPr>
              <a:t>AKHILA VANGARA</a:t>
            </a:r>
          </a:p>
        </p:txBody>
      </p:sp>
      <p:sp>
        <p:nvSpPr>
          <p:cNvPr id="18" name="Google Shape;133;p24">
            <a:extLst>
              <a:ext uri="{FF2B5EF4-FFF2-40B4-BE49-F238E27FC236}">
                <a16:creationId xmlns:a16="http://schemas.microsoft.com/office/drawing/2014/main" id="{28749738-7153-49C5-AF10-2E0CCB2491AD}"/>
              </a:ext>
            </a:extLst>
          </p:cNvPr>
          <p:cNvSpPr/>
          <p:nvPr/>
        </p:nvSpPr>
        <p:spPr>
          <a:xfrm rot="16200000">
            <a:off x="1292955" y="428293"/>
            <a:ext cx="691441" cy="18438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0;p25">
            <a:extLst>
              <a:ext uri="{FF2B5EF4-FFF2-40B4-BE49-F238E27FC236}">
                <a16:creationId xmlns:a16="http://schemas.microsoft.com/office/drawing/2014/main" id="{E801040B-4E7A-479E-B96C-FD648E6D61EC}"/>
              </a:ext>
            </a:extLst>
          </p:cNvPr>
          <p:cNvSpPr txBox="1">
            <a:spLocks/>
          </p:cNvSpPr>
          <p:nvPr/>
        </p:nvSpPr>
        <p:spPr>
          <a:xfrm>
            <a:off x="277323" y="174761"/>
            <a:ext cx="1255678" cy="8371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Reem Kufi"/>
              <a:buNone/>
              <a:defRPr sz="14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2pPr>
            <a:lvl3pPr marR="0" lvl="2"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3pPr>
            <a:lvl4pPr marR="0" lvl="3"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4pPr>
            <a:lvl5pPr marR="0" lvl="4"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5pPr>
            <a:lvl6pPr marR="0" lvl="5"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6pPr>
            <a:lvl7pPr marR="0" lvl="6"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7pPr>
            <a:lvl8pPr marR="0" lvl="7"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8pPr>
            <a:lvl9pPr marR="0" lvl="8"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9pPr>
          </a:lstStyle>
          <a:p>
            <a:pPr algn="r"/>
            <a:r>
              <a:rPr lang="de-DE" sz="2500" dirty="0">
                <a:solidFill>
                  <a:schemeClr val="tx1"/>
                </a:solidFill>
              </a:rPr>
              <a:t>TEAM</a:t>
            </a:r>
          </a:p>
        </p:txBody>
      </p:sp>
      <p:pic>
        <p:nvPicPr>
          <p:cNvPr id="16" name="Image 15" descr="Une image contenant personne, homme, intérieur, verres&#10;&#10;Description générée automatiquement">
            <a:extLst>
              <a:ext uri="{FF2B5EF4-FFF2-40B4-BE49-F238E27FC236}">
                <a16:creationId xmlns:a16="http://schemas.microsoft.com/office/drawing/2014/main" id="{2FED06F5-5F53-D842-9099-AF0C05C7A3E5}"/>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24026" y="1039310"/>
            <a:ext cx="1013013" cy="126642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27"/>
          <p:cNvSpPr txBox="1">
            <a:spLocks noGrp="1"/>
          </p:cNvSpPr>
          <p:nvPr>
            <p:ph type="ctrTitle"/>
          </p:nvPr>
        </p:nvSpPr>
        <p:spPr>
          <a:xfrm>
            <a:off x="2771359" y="2641950"/>
            <a:ext cx="158198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ROADMAP &amp; STATUS  REPORT</a:t>
            </a:r>
            <a:endParaRPr dirty="0"/>
          </a:p>
        </p:txBody>
      </p:sp>
      <p:sp>
        <p:nvSpPr>
          <p:cNvPr id="161" name="Google Shape;161;p27"/>
          <p:cNvSpPr txBox="1">
            <a:spLocks noGrp="1"/>
          </p:cNvSpPr>
          <p:nvPr>
            <p:ph type="title" idx="2"/>
          </p:nvPr>
        </p:nvSpPr>
        <p:spPr>
          <a:xfrm>
            <a:off x="719999" y="1459483"/>
            <a:ext cx="8769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63" name="Google Shape;163;p27"/>
          <p:cNvSpPr txBox="1">
            <a:spLocks noGrp="1"/>
          </p:cNvSpPr>
          <p:nvPr>
            <p:ph type="title" idx="5"/>
          </p:nvPr>
        </p:nvSpPr>
        <p:spPr>
          <a:xfrm>
            <a:off x="1998980" y="2662112"/>
            <a:ext cx="8769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164" name="Google Shape;164;p27"/>
          <p:cNvSpPr txBox="1">
            <a:spLocks noGrp="1"/>
          </p:cNvSpPr>
          <p:nvPr>
            <p:ph type="ctrTitle" idx="6"/>
          </p:nvPr>
        </p:nvSpPr>
        <p:spPr>
          <a:xfrm>
            <a:off x="1488100" y="1364080"/>
            <a:ext cx="174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CURRENT SITUATION</a:t>
            </a:r>
            <a:endParaRPr dirty="0"/>
          </a:p>
        </p:txBody>
      </p:sp>
      <p:sp>
        <p:nvSpPr>
          <p:cNvPr id="165" name="Google Shape;165;p27"/>
          <p:cNvSpPr txBox="1">
            <a:spLocks noGrp="1"/>
          </p:cNvSpPr>
          <p:nvPr>
            <p:ph type="title" idx="7"/>
          </p:nvPr>
        </p:nvSpPr>
        <p:spPr>
          <a:xfrm>
            <a:off x="3125255" y="3606744"/>
            <a:ext cx="8769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66" name="Google Shape;166;p27"/>
          <p:cNvSpPr txBox="1">
            <a:spLocks noGrp="1"/>
          </p:cNvSpPr>
          <p:nvPr>
            <p:ph type="ctrTitle" idx="8"/>
          </p:nvPr>
        </p:nvSpPr>
        <p:spPr>
          <a:xfrm>
            <a:off x="3905814" y="3631806"/>
            <a:ext cx="1389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NEXT</a:t>
            </a:r>
            <a:br>
              <a:rPr lang="fr-FR" dirty="0"/>
            </a:br>
            <a:r>
              <a:rPr lang="fr-FR" dirty="0"/>
              <a:t>STEPS</a:t>
            </a:r>
            <a:endParaRPr dirty="0"/>
          </a:p>
        </p:txBody>
      </p:sp>
      <p:cxnSp>
        <p:nvCxnSpPr>
          <p:cNvPr id="170" name="Google Shape;170;p27"/>
          <p:cNvCxnSpPr/>
          <p:nvPr/>
        </p:nvCxnSpPr>
        <p:spPr>
          <a:xfrm>
            <a:off x="942700" y="1466090"/>
            <a:ext cx="545400" cy="0"/>
          </a:xfrm>
          <a:prstGeom prst="straightConnector1">
            <a:avLst/>
          </a:prstGeom>
          <a:noFill/>
          <a:ln w="19050" cap="flat" cmpd="sng">
            <a:solidFill>
              <a:srgbClr val="2F2F2F"/>
            </a:solidFill>
            <a:prstDash val="solid"/>
            <a:round/>
            <a:headEnd type="none" w="med" len="med"/>
            <a:tailEnd type="none" w="med" len="med"/>
          </a:ln>
        </p:spPr>
      </p:cxnSp>
      <p:cxnSp>
        <p:nvCxnSpPr>
          <p:cNvPr id="171" name="Google Shape;171;p27"/>
          <p:cNvCxnSpPr/>
          <p:nvPr/>
        </p:nvCxnSpPr>
        <p:spPr>
          <a:xfrm>
            <a:off x="3347963" y="3619945"/>
            <a:ext cx="545400" cy="0"/>
          </a:xfrm>
          <a:prstGeom prst="straightConnector1">
            <a:avLst/>
          </a:prstGeom>
          <a:noFill/>
          <a:ln w="19050" cap="flat" cmpd="sng">
            <a:solidFill>
              <a:srgbClr val="2F2F2F"/>
            </a:solidFill>
            <a:prstDash val="solid"/>
            <a:round/>
            <a:headEnd type="none" w="med" len="med"/>
            <a:tailEnd type="none" w="med" len="med"/>
          </a:ln>
        </p:spPr>
      </p:cxnSp>
      <p:cxnSp>
        <p:nvCxnSpPr>
          <p:cNvPr id="172" name="Google Shape;172;p27"/>
          <p:cNvCxnSpPr/>
          <p:nvPr/>
        </p:nvCxnSpPr>
        <p:spPr>
          <a:xfrm>
            <a:off x="2225968" y="2668719"/>
            <a:ext cx="545400" cy="0"/>
          </a:xfrm>
          <a:prstGeom prst="straightConnector1">
            <a:avLst/>
          </a:prstGeom>
          <a:noFill/>
          <a:ln w="19050" cap="flat" cmpd="sng">
            <a:solidFill>
              <a:srgbClr val="2F2F2F"/>
            </a:solidFill>
            <a:prstDash val="solid"/>
            <a:round/>
            <a:headEnd type="none" w="med" len="med"/>
            <a:tailEnd type="none" w="med" len="med"/>
          </a:ln>
        </p:spPr>
      </p:cxnSp>
      <p:pic>
        <p:nvPicPr>
          <p:cNvPr id="174" name="Google Shape;174;p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41720" y="507344"/>
            <a:ext cx="3202200" cy="4639200"/>
          </a:xfrm>
          <a:prstGeom prst="rect">
            <a:avLst/>
          </a:prstGeom>
          <a:noFill/>
          <a:ln>
            <a:noFill/>
          </a:ln>
        </p:spPr>
      </p:pic>
      <p:sp>
        <p:nvSpPr>
          <p:cNvPr id="19" name="Google Shape;133;p24">
            <a:extLst>
              <a:ext uri="{FF2B5EF4-FFF2-40B4-BE49-F238E27FC236}">
                <a16:creationId xmlns:a16="http://schemas.microsoft.com/office/drawing/2014/main" id="{B1585F45-CD8D-0B42-9803-CAA0D7F7B79F}"/>
              </a:ext>
            </a:extLst>
          </p:cNvPr>
          <p:cNvSpPr/>
          <p:nvPr/>
        </p:nvSpPr>
        <p:spPr>
          <a:xfrm rot="16200000">
            <a:off x="1368387" y="399600"/>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0;p25">
            <a:extLst>
              <a:ext uri="{FF2B5EF4-FFF2-40B4-BE49-F238E27FC236}">
                <a16:creationId xmlns:a16="http://schemas.microsoft.com/office/drawing/2014/main" id="{CD40D472-9EDB-C548-8D52-E4DED11646B2}"/>
              </a:ext>
            </a:extLst>
          </p:cNvPr>
          <p:cNvSpPr txBox="1">
            <a:spLocks/>
          </p:cNvSpPr>
          <p:nvPr/>
        </p:nvSpPr>
        <p:spPr>
          <a:xfrm>
            <a:off x="-281858" y="105425"/>
            <a:ext cx="2003700" cy="94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Reem Kufi"/>
              <a:buNone/>
              <a:defRPr sz="14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2pPr>
            <a:lvl3pPr marR="0" lvl="2"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3pPr>
            <a:lvl4pPr marR="0" lvl="3"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4pPr>
            <a:lvl5pPr marR="0" lvl="4"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5pPr>
            <a:lvl6pPr marR="0" lvl="5"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6pPr>
            <a:lvl7pPr marR="0" lvl="6"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7pPr>
            <a:lvl8pPr marR="0" lvl="7"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8pPr>
            <a:lvl9pPr marR="0" lvl="8" algn="l" rtl="0">
              <a:lnSpc>
                <a:spcPct val="100000"/>
              </a:lnSpc>
              <a:spcBef>
                <a:spcPts val="0"/>
              </a:spcBef>
              <a:spcAft>
                <a:spcPts val="0"/>
              </a:spcAft>
              <a:buClr>
                <a:srgbClr val="000000"/>
              </a:buClr>
              <a:buSzPts val="1200"/>
              <a:buFont typeface="Reem Kufi"/>
              <a:buNone/>
              <a:defRPr sz="1200" b="0" i="0" u="none" strike="noStrike" cap="none">
                <a:solidFill>
                  <a:srgbClr val="000000"/>
                </a:solidFill>
                <a:latin typeface="Reem Kufi"/>
                <a:ea typeface="Reem Kufi"/>
                <a:cs typeface="Reem Kufi"/>
                <a:sym typeface="Reem Kufi"/>
              </a:defRPr>
            </a:lvl9pPr>
          </a:lstStyle>
          <a:p>
            <a:pPr algn="r"/>
            <a:r>
              <a:rPr lang="de-DE" sz="2500" dirty="0"/>
              <a:t>AGENDA</a:t>
            </a:r>
          </a:p>
        </p:txBody>
      </p:sp>
    </p:spTree>
    <p:extLst>
      <p:ext uri="{BB962C8B-B14F-4D97-AF65-F5344CB8AC3E}">
        <p14:creationId xmlns:p14="http://schemas.microsoft.com/office/powerpoint/2010/main" val="157627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cstate="email">
            <a:alphaModFix/>
            <a:extLst>
              <a:ext uri="{28A0092B-C50C-407E-A947-70E740481C1C}">
                <a14:useLocalDpi xmlns:a14="http://schemas.microsoft.com/office/drawing/2010/main"/>
              </a:ext>
            </a:extLst>
          </a:blip>
          <a:stretch>
            <a:fillRect/>
          </a:stretch>
        </a:blipFill>
        <a:effectLst/>
      </p:bgPr>
    </p:bg>
    <p:spTree>
      <p:nvGrpSpPr>
        <p:cNvPr id="1" name="Shape 178"/>
        <p:cNvGrpSpPr/>
        <p:nvPr/>
      </p:nvGrpSpPr>
      <p:grpSpPr>
        <a:xfrm>
          <a:off x="0" y="0"/>
          <a:ext cx="0" cy="0"/>
          <a:chOff x="0" y="0"/>
          <a:chExt cx="0" cy="0"/>
        </a:xfrm>
      </p:grpSpPr>
      <p:sp>
        <p:nvSpPr>
          <p:cNvPr id="179" name="Google Shape;179;p28"/>
          <p:cNvSpPr txBox="1">
            <a:spLocks noGrp="1"/>
          </p:cNvSpPr>
          <p:nvPr>
            <p:ph type="title" idx="2"/>
          </p:nvPr>
        </p:nvSpPr>
        <p:spPr>
          <a:xfrm>
            <a:off x="1922821" y="1947806"/>
            <a:ext cx="1886400" cy="1095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F3F3F3"/>
                </a:solidFill>
              </a:rPr>
              <a:t>01</a:t>
            </a:r>
            <a:endParaRPr dirty="0">
              <a:solidFill>
                <a:srgbClr val="F3F3F3"/>
              </a:solidFill>
            </a:endParaRPr>
          </a:p>
        </p:txBody>
      </p:sp>
      <p:sp>
        <p:nvSpPr>
          <p:cNvPr id="180" name="Google Shape;180;p28"/>
          <p:cNvSpPr txBox="1">
            <a:spLocks noGrp="1"/>
          </p:cNvSpPr>
          <p:nvPr>
            <p:ph type="title"/>
          </p:nvPr>
        </p:nvSpPr>
        <p:spPr>
          <a:xfrm>
            <a:off x="0" y="2683925"/>
            <a:ext cx="3809100" cy="6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3F3F3"/>
                </a:solidFill>
              </a:rPr>
              <a:t>CURRENT SITUATION </a:t>
            </a:r>
            <a:endParaRPr dirty="0">
              <a:solidFill>
                <a:srgbClr val="F3F3F3"/>
              </a:solidFill>
            </a:endParaRPr>
          </a:p>
        </p:txBody>
      </p:sp>
      <p:cxnSp>
        <p:nvCxnSpPr>
          <p:cNvPr id="182" name="Google Shape;182;p28"/>
          <p:cNvCxnSpPr/>
          <p:nvPr/>
        </p:nvCxnSpPr>
        <p:spPr>
          <a:xfrm>
            <a:off x="2932796" y="1883327"/>
            <a:ext cx="3340800" cy="0"/>
          </a:xfrm>
          <a:prstGeom prst="straightConnector1">
            <a:avLst/>
          </a:prstGeom>
          <a:noFill/>
          <a:ln w="28575" cap="flat" cmpd="sng">
            <a:solidFill>
              <a:srgbClr val="F3F3F3"/>
            </a:solidFill>
            <a:prstDash val="solid"/>
            <a:round/>
            <a:headEnd type="none" w="med" len="med"/>
            <a:tailEnd type="none" w="med" len="med"/>
          </a:ln>
        </p:spPr>
      </p:cxnSp>
      <p:sp>
        <p:nvSpPr>
          <p:cNvPr id="6" name="Google Shape;180;p28">
            <a:extLst>
              <a:ext uri="{FF2B5EF4-FFF2-40B4-BE49-F238E27FC236}">
                <a16:creationId xmlns:a16="http://schemas.microsoft.com/office/drawing/2014/main" id="{1C9C732D-EEDE-1A45-8A4B-107CC6ED97CA}"/>
              </a:ext>
            </a:extLst>
          </p:cNvPr>
          <p:cNvSpPr txBox="1">
            <a:spLocks/>
          </p:cNvSpPr>
          <p:nvPr/>
        </p:nvSpPr>
        <p:spPr>
          <a:xfrm>
            <a:off x="-5370" y="3238748"/>
            <a:ext cx="3809100" cy="64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F2F2F"/>
              </a:buClr>
              <a:buSzPts val="3600"/>
              <a:buFont typeface="Reem Kufi"/>
              <a:buNone/>
              <a:defRPr sz="2400" b="1" i="0" u="none" strike="noStrike" cap="none">
                <a:solidFill>
                  <a:srgbClr val="2F2F2F"/>
                </a:solidFill>
                <a:latin typeface="Reem Kufi"/>
                <a:ea typeface="Reem Kufi"/>
                <a:cs typeface="Reem Kufi"/>
                <a:sym typeface="Reem Kufi"/>
              </a:defRPr>
            </a:lvl1pPr>
            <a:lvl2pPr marR="0" lvl="1"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2pPr>
            <a:lvl3pPr marR="0" lvl="2"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3pPr>
            <a:lvl4pPr marR="0" lvl="3"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4pPr>
            <a:lvl5pPr marR="0" lvl="4"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5pPr>
            <a:lvl6pPr marR="0" lvl="5"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6pPr>
            <a:lvl7pPr marR="0" lvl="6"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7pPr>
            <a:lvl8pPr marR="0" lvl="7"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8pPr>
            <a:lvl9pPr marR="0" lvl="8" algn="r" rtl="0">
              <a:lnSpc>
                <a:spcPct val="100000"/>
              </a:lnSpc>
              <a:spcBef>
                <a:spcPts val="0"/>
              </a:spcBef>
              <a:spcAft>
                <a:spcPts val="0"/>
              </a:spcAft>
              <a:buClr>
                <a:srgbClr val="2F2F2F"/>
              </a:buClr>
              <a:buSzPts val="3600"/>
              <a:buFont typeface="Reem Kufi"/>
              <a:buNone/>
              <a:defRPr sz="3600" b="0" i="0" u="none" strike="noStrike" cap="none">
                <a:solidFill>
                  <a:srgbClr val="2F2F2F"/>
                </a:solidFill>
                <a:latin typeface="Reem Kufi"/>
                <a:ea typeface="Reem Kufi"/>
                <a:cs typeface="Reem Kufi"/>
                <a:sym typeface="Reem Kufi"/>
              </a:defRPr>
            </a:lvl9pPr>
          </a:lstStyle>
          <a:p>
            <a:pPr marL="0" marR="0" lvl="0" indent="0" algn="r" defTabSz="914400" rtl="0" eaLnBrk="1" fontAlgn="auto" latinLnBrk="0" hangingPunct="1">
              <a:lnSpc>
                <a:spcPct val="100000"/>
              </a:lnSpc>
              <a:spcBef>
                <a:spcPts val="0"/>
              </a:spcBef>
              <a:spcAft>
                <a:spcPts val="0"/>
              </a:spcAft>
              <a:buClr>
                <a:srgbClr val="2F2F2F"/>
              </a:buClr>
              <a:buSzPts val="3600"/>
              <a:buFont typeface="Reem Kufi"/>
              <a:buNone/>
              <a:tabLst/>
              <a:defRPr/>
            </a:pPr>
            <a:r>
              <a:rPr kumimoji="0" lang="fr-FR" sz="1500" b="1" i="0" u="none" strike="noStrike" kern="0" cap="none" spc="0" normalizeH="0" baseline="0" noProof="0" dirty="0">
                <a:ln>
                  <a:noFill/>
                </a:ln>
                <a:solidFill>
                  <a:srgbClr val="F3F3F3"/>
                </a:solidFill>
                <a:effectLst/>
                <a:uLnTx/>
                <a:uFillTx/>
                <a:latin typeface="Trebuchet MS" panose="020B0703020202090204" pitchFamily="34" charset="0"/>
                <a:sym typeface="Reem Kufi"/>
              </a:rPr>
              <a:t>SWOT </a:t>
            </a:r>
            <a:r>
              <a:rPr kumimoji="0" lang="fr-FR" sz="1500" b="1" i="0" u="none" strike="noStrike" kern="0" cap="none" spc="0" normalizeH="0" baseline="0" noProof="0" dirty="0" err="1">
                <a:ln>
                  <a:noFill/>
                </a:ln>
                <a:solidFill>
                  <a:srgbClr val="F3F3F3"/>
                </a:solidFill>
                <a:effectLst/>
                <a:uLnTx/>
                <a:uFillTx/>
                <a:latin typeface="Trebuchet MS" panose="020B0703020202090204" pitchFamily="34" charset="0"/>
                <a:sym typeface="Reem Kufi"/>
              </a:rPr>
              <a:t>analysis</a:t>
            </a:r>
            <a:endParaRPr kumimoji="0" lang="fr-FR" sz="1500" b="1" i="0" u="none" strike="noStrike" kern="0" cap="none" spc="0" normalizeH="0" baseline="0" noProof="0" dirty="0">
              <a:ln>
                <a:noFill/>
              </a:ln>
              <a:solidFill>
                <a:srgbClr val="F3F3F3"/>
              </a:solidFill>
              <a:effectLst/>
              <a:uLnTx/>
              <a:uFillTx/>
              <a:latin typeface="Trebuchet MS" panose="020B0703020202090204" pitchFamily="34" charset="0"/>
              <a:sym typeface="Reem Kufi"/>
            </a:endParaRPr>
          </a:p>
          <a:p>
            <a:pPr marL="0" marR="0" lvl="0" indent="0" algn="r" defTabSz="914400" rtl="0" eaLnBrk="1" fontAlgn="auto" latinLnBrk="0" hangingPunct="1">
              <a:lnSpc>
                <a:spcPct val="100000"/>
              </a:lnSpc>
              <a:spcBef>
                <a:spcPts val="0"/>
              </a:spcBef>
              <a:spcAft>
                <a:spcPts val="0"/>
              </a:spcAft>
              <a:buClr>
                <a:srgbClr val="2F2F2F"/>
              </a:buClr>
              <a:buSzPts val="3600"/>
              <a:buFont typeface="Reem Kufi"/>
              <a:buNone/>
              <a:tabLst/>
              <a:defRPr/>
            </a:pPr>
            <a:r>
              <a:rPr kumimoji="0" lang="fr-FR" sz="1500" b="1" i="0" u="none" strike="noStrike" kern="0" cap="none" spc="0" normalizeH="0" baseline="0" noProof="0" dirty="0">
                <a:ln>
                  <a:noFill/>
                </a:ln>
                <a:solidFill>
                  <a:srgbClr val="F3F3F3"/>
                </a:solidFill>
                <a:effectLst/>
                <a:uLnTx/>
                <a:uFillTx/>
                <a:latin typeface="Trebuchet MS" panose="020B0703020202090204" pitchFamily="34" charset="0"/>
                <a:sym typeface="Reem Kufi"/>
              </a:rPr>
              <a:t>Revenues estimation</a:t>
            </a:r>
          </a:p>
        </p:txBody>
      </p:sp>
    </p:spTree>
    <p:extLst>
      <p:ext uri="{BB962C8B-B14F-4D97-AF65-F5344CB8AC3E}">
        <p14:creationId xmlns:p14="http://schemas.microsoft.com/office/powerpoint/2010/main" val="4189627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9" name="Google Shape;299;p34"/>
          <p:cNvSpPr txBox="1">
            <a:spLocks noGrp="1"/>
          </p:cNvSpPr>
          <p:nvPr>
            <p:ph type="ctrTitle"/>
          </p:nvPr>
        </p:nvSpPr>
        <p:spPr>
          <a:xfrm>
            <a:off x="718861" y="402826"/>
            <a:ext cx="7449779" cy="668945"/>
          </a:xfrm>
          <a:prstGeom prst="rect">
            <a:avLst/>
          </a:prstGeom>
        </p:spPr>
        <p:txBody>
          <a:bodyPr spcFirstLastPara="1" wrap="square" lIns="91425" tIns="91425" rIns="91425" bIns="91425" anchor="t" anchorCtr="0">
            <a:noAutofit/>
          </a:bodyPr>
          <a:lstStyle/>
          <a:p>
            <a:pPr lvl="0"/>
            <a:r>
              <a:rPr lang="fr-FR" dirty="0"/>
              <a:t>BOKAN : A STRATEGIC ANALYSIS</a:t>
            </a:r>
            <a:endParaRPr dirty="0"/>
          </a:p>
        </p:txBody>
      </p:sp>
      <p:sp>
        <p:nvSpPr>
          <p:cNvPr id="2" name="Rectangle 1">
            <a:extLst>
              <a:ext uri="{FF2B5EF4-FFF2-40B4-BE49-F238E27FC236}">
                <a16:creationId xmlns:a16="http://schemas.microsoft.com/office/drawing/2014/main" id="{D4CE9676-64F7-0145-81FD-1411FDF5D2DC}"/>
              </a:ext>
            </a:extLst>
          </p:cNvPr>
          <p:cNvSpPr/>
          <p:nvPr/>
        </p:nvSpPr>
        <p:spPr>
          <a:xfrm>
            <a:off x="684022" y="4271732"/>
            <a:ext cx="8355471"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500" b="0" i="0" u="none" strike="noStrike" kern="0" cap="none" spc="0" normalizeH="0" baseline="0" noProof="0" dirty="0">
                <a:ln>
                  <a:noFill/>
                </a:ln>
                <a:solidFill>
                  <a:srgbClr val="000000"/>
                </a:solidFill>
                <a:effectLst/>
                <a:uLnTx/>
                <a:uFillTx/>
                <a:latin typeface="Trebuchet MS" panose="020B0703020202090204" pitchFamily="34" charset="0"/>
                <a:cs typeface="Arial"/>
                <a:sym typeface="Arial"/>
              </a:rPr>
              <a:t>Bokan is </a:t>
            </a:r>
            <a:r>
              <a:rPr kumimoji="0" lang="en-GB" sz="1500" b="1" i="0" u="none" strike="noStrike" kern="0" cap="none" spc="0" normalizeH="0" baseline="0" noProof="0" dirty="0">
                <a:ln>
                  <a:noFill/>
                </a:ln>
                <a:solidFill>
                  <a:srgbClr val="000000"/>
                </a:solidFill>
                <a:effectLst/>
                <a:uLnTx/>
                <a:uFillTx/>
                <a:latin typeface="Trebuchet MS" panose="020B0703020202090204" pitchFamily="34" charset="0"/>
                <a:cs typeface="Arial"/>
                <a:sym typeface="Arial"/>
              </a:rPr>
              <a:t>a well-established bar &amp; restaurant </a:t>
            </a:r>
            <a:r>
              <a:rPr kumimoji="0" lang="en-GB" sz="1500" b="0" i="0" u="none" strike="noStrike" kern="0" cap="none" spc="0" normalizeH="0" baseline="0" noProof="0" dirty="0">
                <a:ln>
                  <a:noFill/>
                </a:ln>
                <a:solidFill>
                  <a:srgbClr val="000000"/>
                </a:solidFill>
                <a:effectLst/>
                <a:uLnTx/>
                <a:uFillTx/>
                <a:latin typeface="Trebuchet MS" panose="020B0703020202090204" pitchFamily="34" charset="0"/>
                <a:cs typeface="Arial"/>
                <a:sym typeface="Arial"/>
              </a:rPr>
              <a:t>that needs to prospect for </a:t>
            </a:r>
            <a:r>
              <a:rPr kumimoji="0" lang="en-GB" sz="1500" b="1" i="0" u="none" strike="noStrike" kern="0" cap="none" spc="0" normalizeH="0" baseline="0" noProof="0" dirty="0">
                <a:ln>
                  <a:noFill/>
                </a:ln>
                <a:solidFill>
                  <a:srgbClr val="000000"/>
                </a:solidFill>
                <a:effectLst/>
                <a:uLnTx/>
                <a:uFillTx/>
                <a:latin typeface="Trebuchet MS" panose="020B0703020202090204" pitchFamily="34" charset="0"/>
                <a:cs typeface="Arial"/>
                <a:sym typeface="Arial"/>
              </a:rPr>
              <a:t>new types of customers</a:t>
            </a:r>
            <a:endParaRPr kumimoji="0" lang="fr-FR" sz="1500" b="1" i="0" u="none" strike="noStrike" kern="0" cap="none" spc="0" normalizeH="0" baseline="0" noProof="0" dirty="0">
              <a:ln>
                <a:noFill/>
              </a:ln>
              <a:solidFill>
                <a:srgbClr val="000000"/>
              </a:solidFill>
              <a:effectLst/>
              <a:uLnTx/>
              <a:uFillTx/>
              <a:latin typeface="Trebuchet MS" panose="020B0703020202090204" pitchFamily="34" charset="0"/>
              <a:cs typeface="Arial"/>
              <a:sym typeface="Arial"/>
            </a:endParaRPr>
          </a:p>
        </p:txBody>
      </p:sp>
      <p:graphicFrame>
        <p:nvGraphicFramePr>
          <p:cNvPr id="46" name="Content Placeholder 2">
            <a:extLst>
              <a:ext uri="{FF2B5EF4-FFF2-40B4-BE49-F238E27FC236}">
                <a16:creationId xmlns:a16="http://schemas.microsoft.com/office/drawing/2014/main" id="{8995DF41-84AC-0E4F-9536-15AD37B978A0}"/>
              </a:ext>
            </a:extLst>
          </p:cNvPr>
          <p:cNvGraphicFramePr>
            <a:graphicFrameLocks/>
          </p:cNvGraphicFramePr>
          <p:nvPr/>
        </p:nvGraphicFramePr>
        <p:xfrm>
          <a:off x="510509" y="1335241"/>
          <a:ext cx="8122981" cy="2699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riangle 3">
            <a:extLst>
              <a:ext uri="{FF2B5EF4-FFF2-40B4-BE49-F238E27FC236}">
                <a16:creationId xmlns:a16="http://schemas.microsoft.com/office/drawing/2014/main" id="{277F523A-57D5-6946-A5E2-5B061DCB6504}"/>
              </a:ext>
            </a:extLst>
          </p:cNvPr>
          <p:cNvSpPr/>
          <p:nvPr/>
        </p:nvSpPr>
        <p:spPr>
          <a:xfrm rot="5400000">
            <a:off x="239276" y="4342663"/>
            <a:ext cx="497877" cy="164424"/>
          </a:xfrm>
          <a:prstGeom prst="triangl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2F2F2F"/>
              </a:solidFill>
              <a:effectLst/>
              <a:uLnTx/>
              <a:uFillTx/>
              <a:latin typeface="Arial"/>
              <a:ea typeface="+mn-ea"/>
              <a:cs typeface="+mn-cs"/>
              <a:sym typeface="Arial"/>
            </a:endParaRPr>
          </a:p>
        </p:txBody>
      </p:sp>
    </p:spTree>
    <p:extLst>
      <p:ext uri="{BB962C8B-B14F-4D97-AF65-F5344CB8AC3E}">
        <p14:creationId xmlns:p14="http://schemas.microsoft.com/office/powerpoint/2010/main" val="4053812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Trebuchet MS" panose="020B0603020202020204"/>
              <a:ea typeface="+mn-ea"/>
              <a:cs typeface="+mn-cs"/>
              <a:sym typeface="Arial"/>
            </a:endParaRPr>
          </a:p>
        </p:txBody>
      </p:sp>
      <p:pic>
        <p:nvPicPr>
          <p:cNvPr id="12" name="Picture 1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alphaModFix amt="1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4" name="Rectangle 1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Trebuchet MS" panose="020B0603020202020204"/>
              <a:ea typeface="+mn-ea"/>
              <a:cs typeface="+mn-cs"/>
              <a:sym typeface="Arial"/>
            </a:endParaRPr>
          </a:p>
        </p:txBody>
      </p:sp>
      <p:sp>
        <p:nvSpPr>
          <p:cNvPr id="11" name="Rectangle 10">
            <a:extLst>
              <a:ext uri="{FF2B5EF4-FFF2-40B4-BE49-F238E27FC236}">
                <a16:creationId xmlns:a16="http://schemas.microsoft.com/office/drawing/2014/main" id="{E85FD642-18A9-944C-A9A9-383086EF1528}"/>
              </a:ext>
            </a:extLst>
          </p:cNvPr>
          <p:cNvSpPr/>
          <p:nvPr/>
        </p:nvSpPr>
        <p:spPr>
          <a:xfrm>
            <a:off x="3483395" y="0"/>
            <a:ext cx="5658223" cy="51435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prstClr val="black"/>
              </a:solidFill>
              <a:effectLst/>
              <a:uLnTx/>
              <a:uFillTx/>
              <a:latin typeface="Trebuchet MS" panose="020B0603020202020204"/>
              <a:ea typeface="+mn-ea"/>
              <a:cs typeface="+mn-cs"/>
              <a:sym typeface="Arial"/>
            </a:endParaRPr>
          </a:p>
        </p:txBody>
      </p:sp>
      <p:pic>
        <p:nvPicPr>
          <p:cNvPr id="16" name="Picture 1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1" y="3754534"/>
            <a:ext cx="3723894" cy="108501"/>
          </a:xfrm>
          <a:prstGeom prst="rect">
            <a:avLst/>
          </a:prstGeom>
        </p:spPr>
      </p:pic>
      <p:sp>
        <p:nvSpPr>
          <p:cNvPr id="18" name="Rectangle 1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5" cy="238535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4AD7705-B95B-7C48-8E58-8CA9BE7445A6}"/>
              </a:ext>
            </a:extLst>
          </p:cNvPr>
          <p:cNvSpPr>
            <a:spLocks noGrp="1"/>
          </p:cNvSpPr>
          <p:nvPr>
            <p:ph type="title"/>
          </p:nvPr>
        </p:nvSpPr>
        <p:spPr>
          <a:xfrm>
            <a:off x="1436767" y="1912866"/>
            <a:ext cx="2122004" cy="1175875"/>
          </a:xfrm>
        </p:spPr>
        <p:txBody>
          <a:bodyPr>
            <a:normAutofit/>
          </a:bodyPr>
          <a:lstStyle/>
          <a:p>
            <a:pPr algn="r"/>
            <a:r>
              <a:rPr lang="en-FR" sz="3300" dirty="0"/>
              <a:t>Strengths</a:t>
            </a:r>
          </a:p>
        </p:txBody>
      </p:sp>
      <p:graphicFrame>
        <p:nvGraphicFramePr>
          <p:cNvPr id="5" name="Content Placeholder 2">
            <a:extLst>
              <a:ext uri="{FF2B5EF4-FFF2-40B4-BE49-F238E27FC236}">
                <a16:creationId xmlns:a16="http://schemas.microsoft.com/office/drawing/2014/main" id="{84A8B799-2FC8-4066-98CA-A2D5325D7EDC}"/>
              </a:ext>
            </a:extLst>
          </p:cNvPr>
          <p:cNvGraphicFramePr>
            <a:graphicFrameLocks noGrp="1"/>
          </p:cNvGraphicFramePr>
          <p:nvPr>
            <p:ph idx="1"/>
            <p:extLst>
              <p:ext uri="{D42A27DB-BD31-4B8C-83A1-F6EECF244321}">
                <p14:modId xmlns:p14="http://schemas.microsoft.com/office/powerpoint/2010/main" val="1537980847"/>
              </p:ext>
            </p:extLst>
          </p:nvPr>
        </p:nvGraphicFramePr>
        <p:xfrm>
          <a:off x="4024993" y="337930"/>
          <a:ext cx="4947558" cy="43257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ZoneTexte 5">
            <a:extLst>
              <a:ext uri="{FF2B5EF4-FFF2-40B4-BE49-F238E27FC236}">
                <a16:creationId xmlns:a16="http://schemas.microsoft.com/office/drawing/2014/main" id="{A038DD28-9A72-4AD2-9AE0-806CA7E14360}"/>
              </a:ext>
            </a:extLst>
          </p:cNvPr>
          <p:cNvSpPr txBox="1"/>
          <p:nvPr/>
        </p:nvSpPr>
        <p:spPr>
          <a:xfrm>
            <a:off x="1141935" y="2780964"/>
            <a:ext cx="258149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dirty="0">
                <a:solidFill>
                  <a:prstClr val="white"/>
                </a:solidFill>
                <a:latin typeface="Trebuchet MS" panose="020B0703020202090204" pitchFamily="34" charset="0"/>
              </a:rPr>
              <a:t>W</a:t>
            </a:r>
            <a:r>
              <a:rPr kumimoji="0" lang="fr-FR" sz="1400" b="0" i="0" u="none" strike="noStrike" kern="0" cap="none" spc="0" normalizeH="0" baseline="0" noProof="0" dirty="0" err="1">
                <a:ln>
                  <a:noFill/>
                </a:ln>
                <a:solidFill>
                  <a:prstClr val="white"/>
                </a:solidFill>
                <a:effectLst/>
                <a:uLnTx/>
                <a:uFillTx/>
                <a:latin typeface="Trebuchet MS" panose="020B0703020202090204" pitchFamily="34" charset="0"/>
                <a:cs typeface="Arial"/>
                <a:sym typeface="Arial"/>
              </a:rPr>
              <a:t>ell-known</a:t>
            </a:r>
            <a:r>
              <a:rPr kumimoji="0" lang="fr-FR" sz="1400" b="0" i="0" u="none" strike="noStrike" kern="0" cap="none" spc="0" normalizeH="0" baseline="0" noProof="0" dirty="0">
                <a:ln>
                  <a:noFill/>
                </a:ln>
                <a:solidFill>
                  <a:prstClr val="white"/>
                </a:solidFill>
                <a:effectLst/>
                <a:uLnTx/>
                <a:uFillTx/>
                <a:latin typeface="Trebuchet MS" panose="020B0703020202090204" pitchFamily="34" charset="0"/>
                <a:cs typeface="Arial"/>
                <a:sym typeface="Arial"/>
              </a:rPr>
              <a:t> and </a:t>
            </a:r>
            <a:r>
              <a:rPr kumimoji="0" lang="fr-FR" sz="1400" b="0" i="0" u="none" strike="noStrike" kern="0" cap="none" spc="0" normalizeH="0" baseline="0" noProof="0" dirty="0" err="1">
                <a:ln>
                  <a:noFill/>
                </a:ln>
                <a:solidFill>
                  <a:prstClr val="white"/>
                </a:solidFill>
                <a:effectLst/>
                <a:uLnTx/>
                <a:uFillTx/>
                <a:latin typeface="Trebuchet MS" panose="020B0703020202090204" pitchFamily="34" charset="0"/>
                <a:cs typeface="Arial"/>
                <a:sym typeface="Arial"/>
              </a:rPr>
              <a:t>well-placed</a:t>
            </a:r>
            <a:endParaRPr kumimoji="0" lang="fr-FR" sz="1400" b="0" i="0" u="none" strike="noStrike" kern="0" cap="none" spc="0" normalizeH="0" baseline="0" noProof="0" dirty="0">
              <a:ln>
                <a:noFill/>
              </a:ln>
              <a:solidFill>
                <a:prstClr val="white"/>
              </a:solidFill>
              <a:effectLst/>
              <a:uLnTx/>
              <a:uFillTx/>
              <a:latin typeface="Trebuchet MS" panose="020B0703020202090204" pitchFamily="34" charset="0"/>
              <a:cs typeface="Arial"/>
              <a:sym typeface="Arial"/>
            </a:endParaRPr>
          </a:p>
        </p:txBody>
      </p:sp>
    </p:spTree>
    <p:extLst>
      <p:ext uri="{BB962C8B-B14F-4D97-AF65-F5344CB8AC3E}">
        <p14:creationId xmlns:p14="http://schemas.microsoft.com/office/powerpoint/2010/main" val="752761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Trebuchet MS" panose="020B0603020202020204"/>
              <a:ea typeface="+mn-ea"/>
              <a:cs typeface="+mn-cs"/>
              <a:sym typeface="Arial"/>
            </a:endParaRPr>
          </a:p>
        </p:txBody>
      </p:sp>
      <p:pic>
        <p:nvPicPr>
          <p:cNvPr id="45" name="Picture 44">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alphaModFix amt="1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7" name="Rectangle 46">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Trebuchet MS" panose="020B0603020202020204"/>
              <a:ea typeface="+mn-ea"/>
              <a:cs typeface="+mn-cs"/>
              <a:sym typeface="Arial"/>
            </a:endParaRPr>
          </a:p>
        </p:txBody>
      </p:sp>
      <p:sp>
        <p:nvSpPr>
          <p:cNvPr id="2" name="Rectangle 1">
            <a:extLst>
              <a:ext uri="{FF2B5EF4-FFF2-40B4-BE49-F238E27FC236}">
                <a16:creationId xmlns:a16="http://schemas.microsoft.com/office/drawing/2014/main" id="{97D8A6CE-6BF5-2C46-9660-1D741FF93311}"/>
              </a:ext>
            </a:extLst>
          </p:cNvPr>
          <p:cNvSpPr/>
          <p:nvPr/>
        </p:nvSpPr>
        <p:spPr>
          <a:xfrm>
            <a:off x="3483395" y="0"/>
            <a:ext cx="5658223" cy="51435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prstClr val="black"/>
              </a:solidFill>
              <a:effectLst/>
              <a:uLnTx/>
              <a:uFillTx/>
              <a:latin typeface="Trebuchet MS" panose="020B0603020202020204"/>
              <a:ea typeface="+mn-ea"/>
              <a:cs typeface="+mn-cs"/>
              <a:sym typeface="Arial"/>
            </a:endParaRPr>
          </a:p>
        </p:txBody>
      </p:sp>
      <p:pic>
        <p:nvPicPr>
          <p:cNvPr id="49" name="Picture 48">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1" y="3754534"/>
            <a:ext cx="3723894" cy="108501"/>
          </a:xfrm>
          <a:prstGeom prst="rect">
            <a:avLst/>
          </a:prstGeom>
        </p:spPr>
      </p:pic>
      <p:sp>
        <p:nvSpPr>
          <p:cNvPr id="51" name="Rectangle 50">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5" cy="238535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Content Placeholder 2">
            <a:extLst>
              <a:ext uri="{FF2B5EF4-FFF2-40B4-BE49-F238E27FC236}">
                <a16:creationId xmlns:a16="http://schemas.microsoft.com/office/drawing/2014/main" id="{F32E6E14-B33A-47B4-9CF6-079C82F7E1F3}"/>
              </a:ext>
            </a:extLst>
          </p:cNvPr>
          <p:cNvGraphicFramePr>
            <a:graphicFrameLocks noGrp="1"/>
          </p:cNvGraphicFramePr>
          <p:nvPr>
            <p:ph idx="1"/>
            <p:extLst>
              <p:ext uri="{D42A27DB-BD31-4B8C-83A1-F6EECF244321}">
                <p14:modId xmlns:p14="http://schemas.microsoft.com/office/powerpoint/2010/main" val="1992247510"/>
              </p:ext>
            </p:extLst>
          </p:nvPr>
        </p:nvGraphicFramePr>
        <p:xfrm>
          <a:off x="3963591" y="479823"/>
          <a:ext cx="4695825" cy="4183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itle 1">
            <a:extLst>
              <a:ext uri="{FF2B5EF4-FFF2-40B4-BE49-F238E27FC236}">
                <a16:creationId xmlns:a16="http://schemas.microsoft.com/office/drawing/2014/main" id="{B9CAF64D-929F-4677-8AE6-3D729C54A850}"/>
              </a:ext>
            </a:extLst>
          </p:cNvPr>
          <p:cNvSpPr txBox="1">
            <a:spLocks/>
          </p:cNvSpPr>
          <p:nvPr/>
        </p:nvSpPr>
        <p:spPr>
          <a:xfrm>
            <a:off x="767703" y="1912866"/>
            <a:ext cx="2715957" cy="117587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chemeClr val="tx1"/>
                </a:solidFill>
                <a:latin typeface="+mj-lt"/>
                <a:ea typeface="+mj-ea"/>
                <a:cs typeface="+mj-cs"/>
              </a:defRPr>
            </a:lvl1pPr>
          </a:lstStyle>
          <a:p>
            <a:pPr marL="0" marR="0" lvl="0" indent="0" algn="r" defTabSz="685800" rtl="0" eaLnBrk="1" fontAlgn="auto" latinLnBrk="0" hangingPunct="1">
              <a:lnSpc>
                <a:spcPct val="90000"/>
              </a:lnSpc>
              <a:spcBef>
                <a:spcPct val="0"/>
              </a:spcBef>
              <a:spcAft>
                <a:spcPts val="0"/>
              </a:spcAft>
              <a:buClrTx/>
              <a:buSzTx/>
              <a:buFontTx/>
              <a:buNone/>
              <a:tabLst/>
              <a:defRPr/>
            </a:pPr>
            <a:r>
              <a:rPr kumimoji="0" lang="fr-FR" sz="3300" b="0" i="0" u="none" strike="noStrike" kern="1200" cap="none" spc="0" normalizeH="0" baseline="0" noProof="0" dirty="0" err="1">
                <a:ln>
                  <a:noFill/>
                </a:ln>
                <a:solidFill>
                  <a:prstClr val="white"/>
                </a:solidFill>
                <a:effectLst/>
                <a:uLnTx/>
                <a:uFillTx/>
                <a:latin typeface="Trebuchet MS" panose="020B0603020202020204"/>
                <a:ea typeface="+mj-ea"/>
                <a:cs typeface="+mj-cs"/>
                <a:sym typeface="Arial"/>
              </a:rPr>
              <a:t>Weaknesses</a:t>
            </a:r>
            <a:endParaRPr kumimoji="0" lang="en-FR" sz="3300" b="0" i="0" u="none" strike="noStrike" kern="1200" cap="none" spc="0" normalizeH="0" baseline="0" noProof="0" dirty="0">
              <a:ln>
                <a:noFill/>
              </a:ln>
              <a:solidFill>
                <a:prstClr val="white"/>
              </a:solidFill>
              <a:effectLst/>
              <a:uLnTx/>
              <a:uFillTx/>
              <a:latin typeface="Trebuchet MS" panose="020B0603020202020204"/>
              <a:ea typeface="+mj-ea"/>
              <a:cs typeface="+mj-cs"/>
              <a:sym typeface="Arial"/>
            </a:endParaRPr>
          </a:p>
        </p:txBody>
      </p:sp>
      <p:sp>
        <p:nvSpPr>
          <p:cNvPr id="12" name="ZoneTexte 11">
            <a:extLst>
              <a:ext uri="{FF2B5EF4-FFF2-40B4-BE49-F238E27FC236}">
                <a16:creationId xmlns:a16="http://schemas.microsoft.com/office/drawing/2014/main" id="{C2B71054-8AF5-42DF-A370-E1A9ED6B2EEF}"/>
              </a:ext>
            </a:extLst>
          </p:cNvPr>
          <p:cNvSpPr txBox="1"/>
          <p:nvPr/>
        </p:nvSpPr>
        <p:spPr>
          <a:xfrm>
            <a:off x="1187704" y="2733261"/>
            <a:ext cx="363397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0" i="0" u="none" strike="noStrike" kern="0" cap="none" spc="0" normalizeH="0" baseline="0" noProof="0" dirty="0">
                <a:ln>
                  <a:noFill/>
                </a:ln>
                <a:solidFill>
                  <a:prstClr val="white"/>
                </a:solidFill>
                <a:effectLst/>
                <a:uLnTx/>
                <a:uFillTx/>
                <a:latin typeface="Trebuchet MS" panose="020B0703020202090204" pitchFamily="34" charset="0"/>
                <a:cs typeface="Arial"/>
                <a:sym typeface="Arial"/>
              </a:rPr>
              <a:t>A </a:t>
            </a:r>
            <a:r>
              <a:rPr kumimoji="0" lang="fr-FR" sz="1400" b="0" i="0" u="none" strike="noStrike" kern="0" cap="none" spc="0" normalizeH="0" baseline="0" noProof="0" dirty="0" err="1">
                <a:ln>
                  <a:noFill/>
                </a:ln>
                <a:solidFill>
                  <a:prstClr val="white"/>
                </a:solidFill>
                <a:effectLst/>
                <a:uLnTx/>
                <a:uFillTx/>
                <a:latin typeface="Trebuchet MS" panose="020B0703020202090204" pitchFamily="34" charset="0"/>
                <a:cs typeface="Arial"/>
                <a:sym typeface="Arial"/>
              </a:rPr>
              <a:t>too</a:t>
            </a:r>
            <a:r>
              <a:rPr kumimoji="0" lang="fr-FR" sz="1400" b="0" i="0" u="none" strike="noStrike" kern="0" cap="none" spc="0" normalizeH="0" baseline="0" noProof="0" dirty="0">
                <a:ln>
                  <a:noFill/>
                </a:ln>
                <a:solidFill>
                  <a:prstClr val="white"/>
                </a:solidFill>
                <a:effectLst/>
                <a:uLnTx/>
                <a:uFillTx/>
                <a:latin typeface="Trebuchet MS" panose="020B0703020202090204" pitchFamily="34" charset="0"/>
                <a:cs typeface="Arial"/>
                <a:sym typeface="Arial"/>
              </a:rPr>
              <a:t> </a:t>
            </a:r>
            <a:r>
              <a:rPr kumimoji="0" lang="fr-FR" sz="1400" b="0" i="0" u="none" strike="noStrike" kern="0" cap="none" spc="0" normalizeH="0" baseline="0" noProof="0" dirty="0" err="1">
                <a:ln>
                  <a:noFill/>
                </a:ln>
                <a:solidFill>
                  <a:prstClr val="white"/>
                </a:solidFill>
                <a:effectLst/>
                <a:uLnTx/>
                <a:uFillTx/>
                <a:latin typeface="Trebuchet MS" panose="020B0703020202090204" pitchFamily="34" charset="0"/>
                <a:cs typeface="Arial"/>
                <a:sym typeface="Arial"/>
              </a:rPr>
              <a:t>selective</a:t>
            </a:r>
            <a:r>
              <a:rPr kumimoji="0" lang="fr-FR" sz="1400" b="0" i="0" u="none" strike="noStrike" kern="0" cap="none" spc="0" normalizeH="0" baseline="0" noProof="0" dirty="0">
                <a:ln>
                  <a:noFill/>
                </a:ln>
                <a:solidFill>
                  <a:prstClr val="white"/>
                </a:solidFill>
                <a:effectLst/>
                <a:uLnTx/>
                <a:uFillTx/>
                <a:latin typeface="Trebuchet MS" panose="020B0703020202090204" pitchFamily="34" charset="0"/>
                <a:cs typeface="Arial"/>
                <a:sym typeface="Arial"/>
              </a:rPr>
              <a:t> client base</a:t>
            </a:r>
          </a:p>
        </p:txBody>
      </p:sp>
    </p:spTree>
    <p:extLst>
      <p:ext uri="{BB962C8B-B14F-4D97-AF65-F5344CB8AC3E}">
        <p14:creationId xmlns:p14="http://schemas.microsoft.com/office/powerpoint/2010/main" val="2109671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Trebuchet MS" panose="020B0603020202020204"/>
              <a:ea typeface="+mn-ea"/>
              <a:cs typeface="+mn-cs"/>
              <a:sym typeface="Arial"/>
            </a:endParaRPr>
          </a:p>
        </p:txBody>
      </p:sp>
      <p:pic>
        <p:nvPicPr>
          <p:cNvPr id="26" name="Picture 25">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alphaModFix amt="1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8" name="Rectangle 27">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Trebuchet MS" panose="020B0603020202020204"/>
              <a:ea typeface="+mn-ea"/>
              <a:cs typeface="+mn-cs"/>
              <a:sym typeface="Arial"/>
            </a:endParaRPr>
          </a:p>
        </p:txBody>
      </p:sp>
      <p:sp>
        <p:nvSpPr>
          <p:cNvPr id="10" name="Rectangle 9">
            <a:extLst>
              <a:ext uri="{FF2B5EF4-FFF2-40B4-BE49-F238E27FC236}">
                <a16:creationId xmlns:a16="http://schemas.microsoft.com/office/drawing/2014/main" id="{926C609E-C7AE-5549-9421-C02DE1A940F8}"/>
              </a:ext>
            </a:extLst>
          </p:cNvPr>
          <p:cNvSpPr/>
          <p:nvPr/>
        </p:nvSpPr>
        <p:spPr>
          <a:xfrm>
            <a:off x="3483395" y="0"/>
            <a:ext cx="5658223" cy="51435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prstClr val="black"/>
              </a:solidFill>
              <a:effectLst/>
              <a:uLnTx/>
              <a:uFillTx/>
              <a:latin typeface="Trebuchet MS" panose="020B0603020202020204"/>
              <a:ea typeface="+mn-ea"/>
              <a:cs typeface="+mn-cs"/>
              <a:sym typeface="Arial"/>
            </a:endParaRPr>
          </a:p>
        </p:txBody>
      </p:sp>
      <p:pic>
        <p:nvPicPr>
          <p:cNvPr id="30" name="Picture 29">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1" y="3754534"/>
            <a:ext cx="3723894" cy="108501"/>
          </a:xfrm>
          <a:prstGeom prst="rect">
            <a:avLst/>
          </a:prstGeom>
        </p:spPr>
      </p:pic>
      <p:sp>
        <p:nvSpPr>
          <p:cNvPr id="32" name="Rectangle 31">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5" cy="238535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Content Placeholder 2">
            <a:extLst>
              <a:ext uri="{FF2B5EF4-FFF2-40B4-BE49-F238E27FC236}">
                <a16:creationId xmlns:a16="http://schemas.microsoft.com/office/drawing/2014/main" id="{F32E6E14-B33A-47B4-9CF6-079C82F7E1F3}"/>
              </a:ext>
            </a:extLst>
          </p:cNvPr>
          <p:cNvGraphicFramePr>
            <a:graphicFrameLocks noGrp="1"/>
          </p:cNvGraphicFramePr>
          <p:nvPr>
            <p:ph idx="1"/>
            <p:extLst>
              <p:ext uri="{D42A27DB-BD31-4B8C-83A1-F6EECF244321}">
                <p14:modId xmlns:p14="http://schemas.microsoft.com/office/powerpoint/2010/main" val="1602529342"/>
              </p:ext>
            </p:extLst>
          </p:nvPr>
        </p:nvGraphicFramePr>
        <p:xfrm>
          <a:off x="3963591" y="479823"/>
          <a:ext cx="4695825" cy="4183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itle 1">
            <a:extLst>
              <a:ext uri="{FF2B5EF4-FFF2-40B4-BE49-F238E27FC236}">
                <a16:creationId xmlns:a16="http://schemas.microsoft.com/office/drawing/2014/main" id="{F2260DBF-1DC8-44D7-8398-56491B3F62D7}"/>
              </a:ext>
            </a:extLst>
          </p:cNvPr>
          <p:cNvSpPr txBox="1">
            <a:spLocks/>
          </p:cNvSpPr>
          <p:nvPr/>
        </p:nvSpPr>
        <p:spPr>
          <a:xfrm>
            <a:off x="562962" y="1912866"/>
            <a:ext cx="2897295" cy="117587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chemeClr val="tx1"/>
                </a:solidFill>
                <a:latin typeface="+mj-lt"/>
                <a:ea typeface="+mj-ea"/>
                <a:cs typeface="+mj-cs"/>
              </a:defRPr>
            </a:lvl1pPr>
          </a:lstStyle>
          <a:p>
            <a:pPr marL="0" marR="0" lvl="0" indent="0" algn="r" defTabSz="685800" rtl="0" eaLnBrk="1" fontAlgn="auto" latinLnBrk="0" hangingPunct="1">
              <a:lnSpc>
                <a:spcPct val="90000"/>
              </a:lnSpc>
              <a:spcBef>
                <a:spcPct val="0"/>
              </a:spcBef>
              <a:spcAft>
                <a:spcPts val="0"/>
              </a:spcAft>
              <a:buClrTx/>
              <a:buSzTx/>
              <a:buFontTx/>
              <a:buNone/>
              <a:tabLst/>
              <a:defRPr/>
            </a:pPr>
            <a:r>
              <a:rPr kumimoji="0" lang="fr-FR" sz="3300" b="0" i="0" u="none" strike="noStrike" kern="1200" cap="none" spc="0" normalizeH="0" baseline="0" noProof="0" dirty="0" err="1">
                <a:ln>
                  <a:noFill/>
                </a:ln>
                <a:solidFill>
                  <a:prstClr val="white"/>
                </a:solidFill>
                <a:effectLst/>
                <a:uLnTx/>
                <a:uFillTx/>
                <a:latin typeface="Trebuchet MS" panose="020B0603020202020204"/>
                <a:ea typeface="+mj-ea"/>
                <a:cs typeface="+mj-cs"/>
                <a:sym typeface="Arial"/>
              </a:rPr>
              <a:t>Opportunities</a:t>
            </a:r>
            <a:endParaRPr kumimoji="0" lang="en-FR" sz="3300" b="0" i="0" u="none" strike="noStrike" kern="1200" cap="none" spc="0" normalizeH="0" baseline="0" noProof="0" dirty="0">
              <a:ln>
                <a:noFill/>
              </a:ln>
              <a:solidFill>
                <a:prstClr val="white"/>
              </a:solidFill>
              <a:effectLst/>
              <a:uLnTx/>
              <a:uFillTx/>
              <a:latin typeface="Trebuchet MS" panose="020B0603020202020204"/>
              <a:ea typeface="+mj-ea"/>
              <a:cs typeface="+mj-cs"/>
              <a:sym typeface="Arial"/>
            </a:endParaRPr>
          </a:p>
        </p:txBody>
      </p:sp>
      <p:sp>
        <p:nvSpPr>
          <p:cNvPr id="12" name="ZoneTexte 11">
            <a:extLst>
              <a:ext uri="{FF2B5EF4-FFF2-40B4-BE49-F238E27FC236}">
                <a16:creationId xmlns:a16="http://schemas.microsoft.com/office/drawing/2014/main" id="{3D343951-FD16-407C-9673-69EB4A3E4D13}"/>
              </a:ext>
            </a:extLst>
          </p:cNvPr>
          <p:cNvSpPr txBox="1"/>
          <p:nvPr/>
        </p:nvSpPr>
        <p:spPr>
          <a:xfrm>
            <a:off x="1015214" y="2733261"/>
            <a:ext cx="363397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prstClr val="white"/>
                </a:solidFill>
                <a:effectLst/>
                <a:uLnTx/>
                <a:uFillTx/>
                <a:latin typeface="Trebuchet MS" panose="020B0703020202090204" pitchFamily="34" charset="0"/>
                <a:cs typeface="Arial"/>
                <a:sym typeface="Arial"/>
              </a:rPr>
              <a:t>Luxury catering is doing well</a:t>
            </a:r>
            <a:endParaRPr kumimoji="0" lang="fr-FR" sz="1400" b="0" i="0" u="none" strike="noStrike" kern="0" cap="none" spc="0" normalizeH="0" baseline="0" noProof="0" dirty="0">
              <a:ln>
                <a:noFill/>
              </a:ln>
              <a:solidFill>
                <a:prstClr val="white"/>
              </a:solidFill>
              <a:effectLst/>
              <a:uLnTx/>
              <a:uFillTx/>
              <a:latin typeface="Trebuchet MS" panose="020B0703020202090204" pitchFamily="34" charset="0"/>
              <a:cs typeface="Arial"/>
              <a:sym typeface="Arial"/>
            </a:endParaRPr>
          </a:p>
        </p:txBody>
      </p:sp>
    </p:spTree>
    <p:extLst>
      <p:ext uri="{BB962C8B-B14F-4D97-AF65-F5344CB8AC3E}">
        <p14:creationId xmlns:p14="http://schemas.microsoft.com/office/powerpoint/2010/main" val="113239144"/>
      </p:ext>
    </p:extLst>
  </p:cSld>
  <p:clrMapOvr>
    <a:masterClrMapping/>
  </p:clrMapOvr>
</p:sld>
</file>

<file path=ppt/theme/theme1.xml><?xml version="1.0" encoding="utf-8"?>
<a:theme xmlns:a="http://schemas.openxmlformats.org/drawingml/2006/main" name="F&amp;B Meeting by Slidesgo">
  <a:themeElements>
    <a:clrScheme name="Simple Light">
      <a:dk1>
        <a:srgbClr val="FFFFFF"/>
      </a:dk1>
      <a:lt1>
        <a:srgbClr val="2F2F2F"/>
      </a:lt1>
      <a:dk2>
        <a:srgbClr val="EC8037"/>
      </a:dk2>
      <a:lt2>
        <a:srgbClr val="434343"/>
      </a:lt2>
      <a:accent1>
        <a:srgbClr val="363636"/>
      </a:accent1>
      <a:accent2>
        <a:srgbClr val="666666"/>
      </a:accent2>
      <a:accent3>
        <a:srgbClr val="999999"/>
      </a:accent3>
      <a:accent4>
        <a:srgbClr val="2F2F2F"/>
      </a:accent4>
      <a:accent5>
        <a:srgbClr val="EC8037"/>
      </a:accent5>
      <a:accent6>
        <a:srgbClr val="666666"/>
      </a:accent6>
      <a:hlink>
        <a:srgbClr val="2F2F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3.xml><?xml version="1.0" encoding="utf-8"?>
<a:theme xmlns:a="http://schemas.openxmlformats.org/drawingml/2006/main" name="1_F&amp;B Meeting by Slidesgo">
  <a:themeElements>
    <a:clrScheme name="Simple Light">
      <a:dk1>
        <a:srgbClr val="FFFFFF"/>
      </a:dk1>
      <a:lt1>
        <a:srgbClr val="2F2F2F"/>
      </a:lt1>
      <a:dk2>
        <a:srgbClr val="EC8037"/>
      </a:dk2>
      <a:lt2>
        <a:srgbClr val="434343"/>
      </a:lt2>
      <a:accent1>
        <a:srgbClr val="363636"/>
      </a:accent1>
      <a:accent2>
        <a:srgbClr val="666666"/>
      </a:accent2>
      <a:accent3>
        <a:srgbClr val="999999"/>
      </a:accent3>
      <a:accent4>
        <a:srgbClr val="2F2F2F"/>
      </a:accent4>
      <a:accent5>
        <a:srgbClr val="EC8037"/>
      </a:accent5>
      <a:accent6>
        <a:srgbClr val="666666"/>
      </a:accent6>
      <a:hlink>
        <a:srgbClr val="2F2F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978</TotalTime>
  <Words>1774</Words>
  <Application>Microsoft Macintosh PowerPoint</Application>
  <PresentationFormat>Affichage à l'écran (16:9)</PresentationFormat>
  <Paragraphs>261</Paragraphs>
  <Slides>29</Slides>
  <Notes>25</Notes>
  <HiddenSlides>0</HiddenSlides>
  <MMClips>0</MMClips>
  <ScaleCrop>false</ScaleCrop>
  <HeadingPairs>
    <vt:vector size="6" baseType="variant">
      <vt:variant>
        <vt:lpstr>Polices utilisées</vt:lpstr>
      </vt:variant>
      <vt:variant>
        <vt:i4>9</vt:i4>
      </vt:variant>
      <vt:variant>
        <vt:lpstr>Thème</vt:lpstr>
      </vt:variant>
      <vt:variant>
        <vt:i4>3</vt:i4>
      </vt:variant>
      <vt:variant>
        <vt:lpstr>Titres des diapositives</vt:lpstr>
      </vt:variant>
      <vt:variant>
        <vt:i4>29</vt:i4>
      </vt:variant>
    </vt:vector>
  </HeadingPairs>
  <TitlesOfParts>
    <vt:vector size="41" baseType="lpstr">
      <vt:lpstr>Reem Kufi</vt:lpstr>
      <vt:lpstr>Rokkitt</vt:lpstr>
      <vt:lpstr>Trebuchet MS</vt:lpstr>
      <vt:lpstr>Roboto Condensed Light</vt:lpstr>
      <vt:lpstr>Calibri</vt:lpstr>
      <vt:lpstr>Arial</vt:lpstr>
      <vt:lpstr>Fira Sans Extra Condensed Medium</vt:lpstr>
      <vt:lpstr>Poppins SemiBold</vt:lpstr>
      <vt:lpstr>Rokkitt Regular</vt:lpstr>
      <vt:lpstr>F&amp;B Meeting by Slidesgo</vt:lpstr>
      <vt:lpstr>1_Berlin</vt:lpstr>
      <vt:lpstr>1_F&amp;B Meeting by Slidesgo</vt:lpstr>
      <vt:lpstr>Bôkan Bar &amp; Restaurant NLP Invent Project</vt:lpstr>
      <vt:lpstr>ABOUT THE PROJECT</vt:lpstr>
      <vt:lpstr>Présentation PowerPoint</vt:lpstr>
      <vt:lpstr>ROADMAP &amp; STATUS  REPORT</vt:lpstr>
      <vt:lpstr>01</vt:lpstr>
      <vt:lpstr>BOKAN : A STRATEGIC ANALYSIS</vt:lpstr>
      <vt:lpstr>Strengths</vt:lpstr>
      <vt:lpstr>Présentation PowerPoint</vt:lpstr>
      <vt:lpstr>Présentation PowerPoint</vt:lpstr>
      <vt:lpstr>Threats</vt:lpstr>
      <vt:lpstr>REVENUE  ESTIMATION  :  RESTAURANT</vt:lpstr>
      <vt:lpstr>REVENUE  ESTIMATION  :  BAR/ROOFTOP  IN  WINTER</vt:lpstr>
      <vt:lpstr>REVENUE  ESTIMATION  :  BAR/ROOFTOP  IN  SUMMER</vt:lpstr>
      <vt:lpstr>REVENUE ESTIMATION</vt:lpstr>
      <vt:lpstr>10.1 M£</vt:lpstr>
      <vt:lpstr>02</vt:lpstr>
      <vt:lpstr>PROJECT OBJECTIVES</vt:lpstr>
      <vt:lpstr>Key Performance Indicators (I) </vt:lpstr>
      <vt:lpstr>Key Performance Indicators (II) </vt:lpstr>
      <vt:lpstr>NLP MODEL  TIMELINE</vt:lpstr>
      <vt:lpstr>DATA  COLLECTION   &amp;  DATA CLEANING</vt:lpstr>
      <vt:lpstr>WORD  EMBEDDING</vt:lpstr>
      <vt:lpstr>FIRST SUGGESTIONS </vt:lpstr>
      <vt:lpstr>Présentation PowerPoint</vt:lpstr>
      <vt:lpstr>+20%</vt:lpstr>
      <vt:lpstr>WHERE WE ARE </vt:lpstr>
      <vt:lpstr>OUR NEXT STEPS</vt:lpstr>
      <vt:lpstr>PROJECT SCHEDULE</vt:lpstr>
      <vt:lpstr>MANY  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ACCOR PROJECT</dc:title>
  <cp:lastModifiedBy>Thomas DEMAREUIL</cp:lastModifiedBy>
  <cp:revision>76</cp:revision>
  <dcterms:modified xsi:type="dcterms:W3CDTF">2020-03-03T10:08:47Z</dcterms:modified>
</cp:coreProperties>
</file>